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handoutMasterIdLst>
    <p:handoutMasterId r:id="rId24"/>
  </p:handoutMasterIdLst>
  <p:sldIdLst>
    <p:sldId id="294" r:id="rId6"/>
    <p:sldId id="287" r:id="rId7"/>
    <p:sldId id="295" r:id="rId8"/>
    <p:sldId id="298" r:id="rId9"/>
    <p:sldId id="304" r:id="rId10"/>
    <p:sldId id="316" r:id="rId11"/>
    <p:sldId id="307" r:id="rId12"/>
    <p:sldId id="308" r:id="rId13"/>
    <p:sldId id="309" r:id="rId14"/>
    <p:sldId id="310" r:id="rId15"/>
    <p:sldId id="319" r:id="rId16"/>
    <p:sldId id="315" r:id="rId17"/>
    <p:sldId id="311" r:id="rId18"/>
    <p:sldId id="317" r:id="rId19"/>
    <p:sldId id="313" r:id="rId20"/>
    <p:sldId id="312" r:id="rId21"/>
    <p:sldId id="318"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B664B-2A40-4359-8FAC-FF37E74DD08C}" v="325" dt="2025-03-10T16:42:29.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811" autoAdjust="0"/>
    <p:restoredTop sz="95706" autoAdjust="0"/>
  </p:normalViewPr>
  <p:slideViewPr>
    <p:cSldViewPr snapToGrid="0">
      <p:cViewPr varScale="1">
        <p:scale>
          <a:sx n="77" d="100"/>
          <a:sy n="77" d="100"/>
        </p:scale>
        <p:origin x="139" y="365"/>
      </p:cViewPr>
      <p:guideLst/>
    </p:cSldViewPr>
  </p:slideViewPr>
  <p:outlineViewPr>
    <p:cViewPr>
      <p:scale>
        <a:sx n="33" d="100"/>
        <a:sy n="33" d="100"/>
      </p:scale>
      <p:origin x="0" y="-9149"/>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2957"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yn Clegg" userId="6cbfeac2-71a8-42af-9e51-fa2b9fdd1c08" providerId="ADAL" clId="{C25B664B-2A40-4359-8FAC-FF37E74DD08C}"/>
    <pc:docChg chg="undo custSel addSld delSld modSld">
      <pc:chgData name="Gwendolyn Clegg" userId="6cbfeac2-71a8-42af-9e51-fa2b9fdd1c08" providerId="ADAL" clId="{C25B664B-2A40-4359-8FAC-FF37E74DD08C}" dt="2025-03-10T17:00:37.852" v="3032" actId="20577"/>
      <pc:docMkLst>
        <pc:docMk/>
      </pc:docMkLst>
      <pc:sldChg chg="modSp mod">
        <pc:chgData name="Gwendolyn Clegg" userId="6cbfeac2-71a8-42af-9e51-fa2b9fdd1c08" providerId="ADAL" clId="{C25B664B-2A40-4359-8FAC-FF37E74DD08C}" dt="2025-03-10T14:21:38.676" v="507" actId="20577"/>
        <pc:sldMkLst>
          <pc:docMk/>
          <pc:sldMk cId="572454502" sldId="287"/>
        </pc:sldMkLst>
        <pc:spChg chg="mod">
          <ac:chgData name="Gwendolyn Clegg" userId="6cbfeac2-71a8-42af-9e51-fa2b9fdd1c08" providerId="ADAL" clId="{C25B664B-2A40-4359-8FAC-FF37E74DD08C}" dt="2025-03-10T14:21:38.676" v="507" actId="20577"/>
          <ac:spMkLst>
            <pc:docMk/>
            <pc:sldMk cId="572454502" sldId="287"/>
            <ac:spMk id="2" creationId="{BDC12FF1-2902-6682-C106-5037754CB72B}"/>
          </ac:spMkLst>
        </pc:spChg>
        <pc:graphicFrameChg chg="mod">
          <ac:chgData name="Gwendolyn Clegg" userId="6cbfeac2-71a8-42af-9e51-fa2b9fdd1c08" providerId="ADAL" clId="{C25B664B-2A40-4359-8FAC-FF37E74DD08C}" dt="2025-03-10T14:21:17.684" v="487" actId="20577"/>
          <ac:graphicFrameMkLst>
            <pc:docMk/>
            <pc:sldMk cId="572454502" sldId="287"/>
            <ac:graphicFrameMk id="56" creationId="{E130B93D-3269-FA2F-9946-97EA9C618FE3}"/>
          </ac:graphicFrameMkLst>
        </pc:graphicFrameChg>
      </pc:sldChg>
      <pc:sldChg chg="modSp mod">
        <pc:chgData name="Gwendolyn Clegg" userId="6cbfeac2-71a8-42af-9e51-fa2b9fdd1c08" providerId="ADAL" clId="{C25B664B-2A40-4359-8FAC-FF37E74DD08C}" dt="2025-03-10T14:16:17.352" v="218" actId="6549"/>
        <pc:sldMkLst>
          <pc:docMk/>
          <pc:sldMk cId="887528138" sldId="294"/>
        </pc:sldMkLst>
        <pc:spChg chg="mod">
          <ac:chgData name="Gwendolyn Clegg" userId="6cbfeac2-71a8-42af-9e51-fa2b9fdd1c08" providerId="ADAL" clId="{C25B664B-2A40-4359-8FAC-FF37E74DD08C}" dt="2025-03-10T14:15:11.196" v="153" actId="20577"/>
          <ac:spMkLst>
            <pc:docMk/>
            <pc:sldMk cId="887528138" sldId="294"/>
            <ac:spMk id="2" creationId="{19F2B2D2-C597-8FB9-870B-44324E17B84D}"/>
          </ac:spMkLst>
        </pc:spChg>
        <pc:spChg chg="mod">
          <ac:chgData name="Gwendolyn Clegg" userId="6cbfeac2-71a8-42af-9e51-fa2b9fdd1c08" providerId="ADAL" clId="{C25B664B-2A40-4359-8FAC-FF37E74DD08C}" dt="2025-03-10T14:14:25.550" v="68" actId="20577"/>
          <ac:spMkLst>
            <pc:docMk/>
            <pc:sldMk cId="887528138" sldId="294"/>
            <ac:spMk id="6" creationId="{787C9D25-710D-794A-C466-61CE06A9EEA4}"/>
          </ac:spMkLst>
        </pc:spChg>
        <pc:spChg chg="mod">
          <ac:chgData name="Gwendolyn Clegg" userId="6cbfeac2-71a8-42af-9e51-fa2b9fdd1c08" providerId="ADAL" clId="{C25B664B-2A40-4359-8FAC-FF37E74DD08C}" dt="2025-03-10T14:16:17.352" v="218" actId="6549"/>
          <ac:spMkLst>
            <pc:docMk/>
            <pc:sldMk cId="887528138" sldId="294"/>
            <ac:spMk id="7" creationId="{AAB3B3A9-99F4-9C83-1BE9-AA1E26285F26}"/>
          </ac:spMkLst>
        </pc:spChg>
      </pc:sldChg>
      <pc:sldChg chg="modSp mod">
        <pc:chgData name="Gwendolyn Clegg" userId="6cbfeac2-71a8-42af-9e51-fa2b9fdd1c08" providerId="ADAL" clId="{C25B664B-2A40-4359-8FAC-FF37E74DD08C}" dt="2025-03-10T14:21:58.797" v="509" actId="20577"/>
        <pc:sldMkLst>
          <pc:docMk/>
          <pc:sldMk cId="65110197" sldId="295"/>
        </pc:sldMkLst>
        <pc:spChg chg="mod">
          <ac:chgData name="Gwendolyn Clegg" userId="6cbfeac2-71a8-42af-9e51-fa2b9fdd1c08" providerId="ADAL" clId="{C25B664B-2A40-4359-8FAC-FF37E74DD08C}" dt="2025-03-10T14:21:58.797" v="509" actId="20577"/>
          <ac:spMkLst>
            <pc:docMk/>
            <pc:sldMk cId="65110197" sldId="295"/>
            <ac:spMk id="2" creationId="{85EEC909-B584-4C3C-F720-80C2E3A3E188}"/>
          </ac:spMkLst>
        </pc:spChg>
      </pc:sldChg>
      <pc:sldChg chg="modSp mod">
        <pc:chgData name="Gwendolyn Clegg" userId="6cbfeac2-71a8-42af-9e51-fa2b9fdd1c08" providerId="ADAL" clId="{C25B664B-2A40-4359-8FAC-FF37E74DD08C}" dt="2025-03-10T14:23:31.577" v="585" actId="20577"/>
        <pc:sldMkLst>
          <pc:docMk/>
          <pc:sldMk cId="1926263677" sldId="298"/>
        </pc:sldMkLst>
        <pc:spChg chg="mod">
          <ac:chgData name="Gwendolyn Clegg" userId="6cbfeac2-71a8-42af-9e51-fa2b9fdd1c08" providerId="ADAL" clId="{C25B664B-2A40-4359-8FAC-FF37E74DD08C}" dt="2025-03-10T14:23:31.577" v="585" actId="20577"/>
          <ac:spMkLst>
            <pc:docMk/>
            <pc:sldMk cId="1926263677" sldId="298"/>
            <ac:spMk id="3" creationId="{E63983A9-967C-EDFE-C9D5-29A67D96EFCF}"/>
          </ac:spMkLst>
        </pc:spChg>
      </pc:sldChg>
      <pc:sldChg chg="modSp mod">
        <pc:chgData name="Gwendolyn Clegg" userId="6cbfeac2-71a8-42af-9e51-fa2b9fdd1c08" providerId="ADAL" clId="{C25B664B-2A40-4359-8FAC-FF37E74DD08C}" dt="2025-03-10T14:32:11.945" v="822" actId="20577"/>
        <pc:sldMkLst>
          <pc:docMk/>
          <pc:sldMk cId="2624640028" sldId="304"/>
        </pc:sldMkLst>
        <pc:spChg chg="mod">
          <ac:chgData name="Gwendolyn Clegg" userId="6cbfeac2-71a8-42af-9e51-fa2b9fdd1c08" providerId="ADAL" clId="{C25B664B-2A40-4359-8FAC-FF37E74DD08C}" dt="2025-03-10T14:32:11.945" v="822" actId="20577"/>
          <ac:spMkLst>
            <pc:docMk/>
            <pc:sldMk cId="2624640028" sldId="304"/>
            <ac:spMk id="2" creationId="{C7D0E222-6CCF-8D77-14C3-836CE1743D9E}"/>
          </ac:spMkLst>
        </pc:spChg>
        <pc:spChg chg="mod">
          <ac:chgData name="Gwendolyn Clegg" userId="6cbfeac2-71a8-42af-9e51-fa2b9fdd1c08" providerId="ADAL" clId="{C25B664B-2A40-4359-8FAC-FF37E74DD08C}" dt="2025-03-10T14:26:06.294" v="748" actId="20577"/>
          <ac:spMkLst>
            <pc:docMk/>
            <pc:sldMk cId="2624640028" sldId="304"/>
            <ac:spMk id="3" creationId="{BFF29EEA-FCF2-6605-1D50-076097E95DDB}"/>
          </ac:spMkLst>
        </pc:spChg>
      </pc:sldChg>
      <pc:sldChg chg="addSp delSp modSp mod">
        <pc:chgData name="Gwendolyn Clegg" userId="6cbfeac2-71a8-42af-9e51-fa2b9fdd1c08" providerId="ADAL" clId="{C25B664B-2A40-4359-8FAC-FF37E74DD08C}" dt="2025-03-10T16:25:20.752" v="1624" actId="115"/>
        <pc:sldMkLst>
          <pc:docMk/>
          <pc:sldMk cId="322112207" sldId="308"/>
        </pc:sldMkLst>
        <pc:spChg chg="del mod">
          <ac:chgData name="Gwendolyn Clegg" userId="6cbfeac2-71a8-42af-9e51-fa2b9fdd1c08" providerId="ADAL" clId="{C25B664B-2A40-4359-8FAC-FF37E74DD08C}" dt="2025-03-10T16:21:07.960" v="1569" actId="478"/>
          <ac:spMkLst>
            <pc:docMk/>
            <pc:sldMk cId="322112207" sldId="308"/>
            <ac:spMk id="2" creationId="{41C47081-3751-4F3B-564C-F55B1D48F812}"/>
          </ac:spMkLst>
        </pc:spChg>
        <pc:spChg chg="mod">
          <ac:chgData name="Gwendolyn Clegg" userId="6cbfeac2-71a8-42af-9e51-fa2b9fdd1c08" providerId="ADAL" clId="{C25B664B-2A40-4359-8FAC-FF37E74DD08C}" dt="2025-03-10T16:25:20.752" v="1624" actId="115"/>
          <ac:spMkLst>
            <pc:docMk/>
            <pc:sldMk cId="322112207" sldId="308"/>
            <ac:spMk id="3" creationId="{F6D9E737-D31B-8357-D3B8-7E0758587286}"/>
          </ac:spMkLst>
        </pc:spChg>
        <pc:spChg chg="add mod">
          <ac:chgData name="Gwendolyn Clegg" userId="6cbfeac2-71a8-42af-9e51-fa2b9fdd1c08" providerId="ADAL" clId="{C25B664B-2A40-4359-8FAC-FF37E74DD08C}" dt="2025-03-10T16:21:07.960" v="1569" actId="478"/>
          <ac:spMkLst>
            <pc:docMk/>
            <pc:sldMk cId="322112207" sldId="308"/>
            <ac:spMk id="5" creationId="{6B71EA3B-4F4C-27C7-4A97-F057562CB054}"/>
          </ac:spMkLst>
        </pc:spChg>
      </pc:sldChg>
      <pc:sldChg chg="modSp mod">
        <pc:chgData name="Gwendolyn Clegg" userId="6cbfeac2-71a8-42af-9e51-fa2b9fdd1c08" providerId="ADAL" clId="{C25B664B-2A40-4359-8FAC-FF37E74DD08C}" dt="2025-03-10T16:24:50.151" v="1605" actId="20577"/>
        <pc:sldMkLst>
          <pc:docMk/>
          <pc:sldMk cId="3958366938" sldId="309"/>
        </pc:sldMkLst>
        <pc:spChg chg="mod">
          <ac:chgData name="Gwendolyn Clegg" userId="6cbfeac2-71a8-42af-9e51-fa2b9fdd1c08" providerId="ADAL" clId="{C25B664B-2A40-4359-8FAC-FF37E74DD08C}" dt="2025-03-10T16:22:09.289" v="1572" actId="14100"/>
          <ac:spMkLst>
            <pc:docMk/>
            <pc:sldMk cId="3958366938" sldId="309"/>
            <ac:spMk id="2" creationId="{EA7E808B-C962-AAFD-3162-7B65E1E6E6B5}"/>
          </ac:spMkLst>
        </pc:spChg>
        <pc:spChg chg="mod">
          <ac:chgData name="Gwendolyn Clegg" userId="6cbfeac2-71a8-42af-9e51-fa2b9fdd1c08" providerId="ADAL" clId="{C25B664B-2A40-4359-8FAC-FF37E74DD08C}" dt="2025-03-10T16:24:50.151" v="1605" actId="20577"/>
          <ac:spMkLst>
            <pc:docMk/>
            <pc:sldMk cId="3958366938" sldId="309"/>
            <ac:spMk id="3" creationId="{8209776C-367B-CB10-A0B0-1E8E8A67D191}"/>
          </ac:spMkLst>
        </pc:spChg>
      </pc:sldChg>
      <pc:sldChg chg="modSp mod">
        <pc:chgData name="Gwendolyn Clegg" userId="6cbfeac2-71a8-42af-9e51-fa2b9fdd1c08" providerId="ADAL" clId="{C25B664B-2A40-4359-8FAC-FF37E74DD08C}" dt="2025-03-10T16:33:29.613" v="2016" actId="6549"/>
        <pc:sldMkLst>
          <pc:docMk/>
          <pc:sldMk cId="3858040680" sldId="310"/>
        </pc:sldMkLst>
        <pc:spChg chg="mod">
          <ac:chgData name="Gwendolyn Clegg" userId="6cbfeac2-71a8-42af-9e51-fa2b9fdd1c08" providerId="ADAL" clId="{C25B664B-2A40-4359-8FAC-FF37E74DD08C}" dt="2025-03-10T16:33:29.613" v="2016" actId="6549"/>
          <ac:spMkLst>
            <pc:docMk/>
            <pc:sldMk cId="3858040680" sldId="310"/>
            <ac:spMk id="3" creationId="{68E385BF-3B94-1132-F7B6-ABA01E8C1F80}"/>
          </ac:spMkLst>
        </pc:spChg>
      </pc:sldChg>
      <pc:sldChg chg="modSp mod">
        <pc:chgData name="Gwendolyn Clegg" userId="6cbfeac2-71a8-42af-9e51-fa2b9fdd1c08" providerId="ADAL" clId="{C25B664B-2A40-4359-8FAC-FF37E74DD08C}" dt="2025-03-10T16:47:21.049" v="2849" actId="20577"/>
        <pc:sldMkLst>
          <pc:docMk/>
          <pc:sldMk cId="4489697" sldId="311"/>
        </pc:sldMkLst>
        <pc:spChg chg="mod">
          <ac:chgData name="Gwendolyn Clegg" userId="6cbfeac2-71a8-42af-9e51-fa2b9fdd1c08" providerId="ADAL" clId="{C25B664B-2A40-4359-8FAC-FF37E74DD08C}" dt="2025-03-10T16:43:39.705" v="2647" actId="20577"/>
          <ac:spMkLst>
            <pc:docMk/>
            <pc:sldMk cId="4489697" sldId="311"/>
            <ac:spMk id="2" creationId="{023DA5EA-3910-F106-4270-AA2EB7D063A6}"/>
          </ac:spMkLst>
        </pc:spChg>
        <pc:spChg chg="mod">
          <ac:chgData name="Gwendolyn Clegg" userId="6cbfeac2-71a8-42af-9e51-fa2b9fdd1c08" providerId="ADAL" clId="{C25B664B-2A40-4359-8FAC-FF37E74DD08C}" dt="2025-03-10T16:47:21.049" v="2849" actId="20577"/>
          <ac:spMkLst>
            <pc:docMk/>
            <pc:sldMk cId="4489697" sldId="311"/>
            <ac:spMk id="3" creationId="{55B79494-BB05-05CC-BC57-A2412D8DDDA7}"/>
          </ac:spMkLst>
        </pc:spChg>
      </pc:sldChg>
      <pc:sldChg chg="modSp mod">
        <pc:chgData name="Gwendolyn Clegg" userId="6cbfeac2-71a8-42af-9e51-fa2b9fdd1c08" providerId="ADAL" clId="{C25B664B-2A40-4359-8FAC-FF37E74DD08C}" dt="2025-03-10T17:00:37.852" v="3032" actId="20577"/>
        <pc:sldMkLst>
          <pc:docMk/>
          <pc:sldMk cId="574642301" sldId="312"/>
        </pc:sldMkLst>
        <pc:spChg chg="mod">
          <ac:chgData name="Gwendolyn Clegg" userId="6cbfeac2-71a8-42af-9e51-fa2b9fdd1c08" providerId="ADAL" clId="{C25B664B-2A40-4359-8FAC-FF37E74DD08C}" dt="2025-03-10T17:00:37.852" v="3032" actId="20577"/>
          <ac:spMkLst>
            <pc:docMk/>
            <pc:sldMk cId="574642301" sldId="312"/>
            <ac:spMk id="3" creationId="{BE5B40AC-7FF4-47D8-6E38-D7C2F7335613}"/>
          </ac:spMkLst>
        </pc:spChg>
      </pc:sldChg>
      <pc:sldChg chg="modSp mod">
        <pc:chgData name="Gwendolyn Clegg" userId="6cbfeac2-71a8-42af-9e51-fa2b9fdd1c08" providerId="ADAL" clId="{C25B664B-2A40-4359-8FAC-FF37E74DD08C}" dt="2025-03-10T16:52:54.760" v="2961" actId="948"/>
        <pc:sldMkLst>
          <pc:docMk/>
          <pc:sldMk cId="3637950303" sldId="313"/>
        </pc:sldMkLst>
        <pc:spChg chg="mod">
          <ac:chgData name="Gwendolyn Clegg" userId="6cbfeac2-71a8-42af-9e51-fa2b9fdd1c08" providerId="ADAL" clId="{C25B664B-2A40-4359-8FAC-FF37E74DD08C}" dt="2025-03-10T16:49:28.576" v="2930" actId="255"/>
          <ac:spMkLst>
            <pc:docMk/>
            <pc:sldMk cId="3637950303" sldId="313"/>
            <ac:spMk id="2" creationId="{C3F40801-A0B3-1911-78A2-54346E88B2D1}"/>
          </ac:spMkLst>
        </pc:spChg>
        <pc:spChg chg="mod">
          <ac:chgData name="Gwendolyn Clegg" userId="6cbfeac2-71a8-42af-9e51-fa2b9fdd1c08" providerId="ADAL" clId="{C25B664B-2A40-4359-8FAC-FF37E74DD08C}" dt="2025-03-10T16:52:54.760" v="2961" actId="948"/>
          <ac:spMkLst>
            <pc:docMk/>
            <pc:sldMk cId="3637950303" sldId="313"/>
            <ac:spMk id="3" creationId="{FCFA92EF-923D-CDE2-0421-6508F338630D}"/>
          </ac:spMkLst>
        </pc:spChg>
      </pc:sldChg>
      <pc:sldChg chg="modSp add del mod">
        <pc:chgData name="Gwendolyn Clegg" userId="6cbfeac2-71a8-42af-9e51-fa2b9fdd1c08" providerId="ADAL" clId="{C25B664B-2A40-4359-8FAC-FF37E74DD08C}" dt="2025-03-10T16:15:26.342" v="1438" actId="47"/>
        <pc:sldMkLst>
          <pc:docMk/>
          <pc:sldMk cId="2942725440" sldId="314"/>
        </pc:sldMkLst>
        <pc:spChg chg="mod">
          <ac:chgData name="Gwendolyn Clegg" userId="6cbfeac2-71a8-42af-9e51-fa2b9fdd1c08" providerId="ADAL" clId="{C25B664B-2A40-4359-8FAC-FF37E74DD08C}" dt="2025-03-10T14:33:33.287" v="892" actId="20577"/>
          <ac:spMkLst>
            <pc:docMk/>
            <pc:sldMk cId="2942725440" sldId="314"/>
            <ac:spMk id="2" creationId="{99A8969D-E93D-9917-0E49-DB79D7899CDB}"/>
          </ac:spMkLst>
        </pc:spChg>
        <pc:spChg chg="mod">
          <ac:chgData name="Gwendolyn Clegg" userId="6cbfeac2-71a8-42af-9e51-fa2b9fdd1c08" providerId="ADAL" clId="{C25B664B-2A40-4359-8FAC-FF37E74DD08C}" dt="2025-03-10T16:14:53.390" v="1437" actId="20577"/>
          <ac:spMkLst>
            <pc:docMk/>
            <pc:sldMk cId="2942725440" sldId="314"/>
            <ac:spMk id="3" creationId="{F38344C0-F96D-95B9-E85A-7846A544221D}"/>
          </ac:spMkLst>
        </pc:spChg>
      </pc:sldChg>
      <pc:sldChg chg="modSp mod">
        <pc:chgData name="Gwendolyn Clegg" userId="6cbfeac2-71a8-42af-9e51-fa2b9fdd1c08" providerId="ADAL" clId="{C25B664B-2A40-4359-8FAC-FF37E74DD08C}" dt="2025-03-10T16:43:28.045" v="2643" actId="20577"/>
        <pc:sldMkLst>
          <pc:docMk/>
          <pc:sldMk cId="2861779206" sldId="315"/>
        </pc:sldMkLst>
        <pc:spChg chg="mod">
          <ac:chgData name="Gwendolyn Clegg" userId="6cbfeac2-71a8-42af-9e51-fa2b9fdd1c08" providerId="ADAL" clId="{C25B664B-2A40-4359-8FAC-FF37E74DD08C}" dt="2025-03-10T16:43:28.045" v="2643" actId="20577"/>
          <ac:spMkLst>
            <pc:docMk/>
            <pc:sldMk cId="2861779206" sldId="315"/>
            <ac:spMk id="3" creationId="{3F88C2A0-59B2-86CE-E9F3-E9C42FA7AFA3}"/>
          </ac:spMkLst>
        </pc:spChg>
      </pc:sldChg>
      <pc:sldChg chg="addSp delSp modSp mod">
        <pc:chgData name="Gwendolyn Clegg" userId="6cbfeac2-71a8-42af-9e51-fa2b9fdd1c08" providerId="ADAL" clId="{C25B664B-2A40-4359-8FAC-FF37E74DD08C}" dt="2025-03-10T14:31:01.534" v="755" actId="962"/>
        <pc:sldMkLst>
          <pc:docMk/>
          <pc:sldMk cId="1463730942" sldId="316"/>
        </pc:sldMkLst>
        <pc:picChg chg="add mod">
          <ac:chgData name="Gwendolyn Clegg" userId="6cbfeac2-71a8-42af-9e51-fa2b9fdd1c08" providerId="ADAL" clId="{C25B664B-2A40-4359-8FAC-FF37E74DD08C}" dt="2025-03-10T14:31:01.534" v="755" actId="962"/>
          <ac:picMkLst>
            <pc:docMk/>
            <pc:sldMk cId="1463730942" sldId="316"/>
            <ac:picMk id="4" creationId="{6381121D-1CA6-8755-2096-ADDB195EF5F0}"/>
          </ac:picMkLst>
        </pc:picChg>
        <pc:picChg chg="del">
          <ac:chgData name="Gwendolyn Clegg" userId="6cbfeac2-71a8-42af-9e51-fa2b9fdd1c08" providerId="ADAL" clId="{C25B664B-2A40-4359-8FAC-FF37E74DD08C}" dt="2025-03-10T14:28:49.520" v="749" actId="478"/>
          <ac:picMkLst>
            <pc:docMk/>
            <pc:sldMk cId="1463730942" sldId="316"/>
            <ac:picMk id="6" creationId="{E8C6605E-A720-9CB0-57B3-DB23AA1FF712}"/>
          </ac:picMkLst>
        </pc:picChg>
      </pc:sldChg>
      <pc:sldChg chg="modSp mod">
        <pc:chgData name="Gwendolyn Clegg" userId="6cbfeac2-71a8-42af-9e51-fa2b9fdd1c08" providerId="ADAL" clId="{C25B664B-2A40-4359-8FAC-FF37E74DD08C}" dt="2025-03-10T16:49:03.986" v="2926" actId="20577"/>
        <pc:sldMkLst>
          <pc:docMk/>
          <pc:sldMk cId="200771568" sldId="317"/>
        </pc:sldMkLst>
        <pc:spChg chg="mod">
          <ac:chgData name="Gwendolyn Clegg" userId="6cbfeac2-71a8-42af-9e51-fa2b9fdd1c08" providerId="ADAL" clId="{C25B664B-2A40-4359-8FAC-FF37E74DD08C}" dt="2025-03-10T16:49:03.986" v="2926" actId="20577"/>
          <ac:spMkLst>
            <pc:docMk/>
            <pc:sldMk cId="200771568" sldId="317"/>
            <ac:spMk id="3" creationId="{19AD4751-A0B4-B192-FECE-07F583B8F309}"/>
          </ac:spMkLst>
        </pc:spChg>
      </pc:sldChg>
      <pc:sldChg chg="modSp mod">
        <pc:chgData name="Gwendolyn Clegg" userId="6cbfeac2-71a8-42af-9e51-fa2b9fdd1c08" providerId="ADAL" clId="{C25B664B-2A40-4359-8FAC-FF37E74DD08C}" dt="2025-03-10T14:35:12.757" v="964" actId="14100"/>
        <pc:sldMkLst>
          <pc:docMk/>
          <pc:sldMk cId="786463599" sldId="318"/>
        </pc:sldMkLst>
        <pc:spChg chg="mod">
          <ac:chgData name="Gwendolyn Clegg" userId="6cbfeac2-71a8-42af-9e51-fa2b9fdd1c08" providerId="ADAL" clId="{C25B664B-2A40-4359-8FAC-FF37E74DD08C}" dt="2025-03-10T14:35:12.757" v="964" actId="14100"/>
          <ac:spMkLst>
            <pc:docMk/>
            <pc:sldMk cId="786463599" sldId="318"/>
            <ac:spMk id="3" creationId="{D92A94D1-3140-17C1-5C69-29D7E52FB5A8}"/>
          </ac:spMkLst>
        </pc:spChg>
      </pc:sldChg>
      <pc:sldChg chg="modSp mod">
        <pc:chgData name="Gwendolyn Clegg" userId="6cbfeac2-71a8-42af-9e51-fa2b9fdd1c08" providerId="ADAL" clId="{C25B664B-2A40-4359-8FAC-FF37E74DD08C}" dt="2025-03-10T16:36:57.223" v="2113" actId="5793"/>
        <pc:sldMkLst>
          <pc:docMk/>
          <pc:sldMk cId="840601527" sldId="319"/>
        </pc:sldMkLst>
        <pc:spChg chg="mod">
          <ac:chgData name="Gwendolyn Clegg" userId="6cbfeac2-71a8-42af-9e51-fa2b9fdd1c08" providerId="ADAL" clId="{C25B664B-2A40-4359-8FAC-FF37E74DD08C}" dt="2025-03-10T16:36:10.850" v="2076" actId="20577"/>
          <ac:spMkLst>
            <pc:docMk/>
            <pc:sldMk cId="840601527" sldId="319"/>
            <ac:spMk id="2" creationId="{F4EBD76C-FA77-056F-7D78-A63275E0AD6E}"/>
          </ac:spMkLst>
        </pc:spChg>
        <pc:spChg chg="mod">
          <ac:chgData name="Gwendolyn Clegg" userId="6cbfeac2-71a8-42af-9e51-fa2b9fdd1c08" providerId="ADAL" clId="{C25B664B-2A40-4359-8FAC-FF37E74DD08C}" dt="2025-03-10T16:36:57.223" v="2113" actId="5793"/>
          <ac:spMkLst>
            <pc:docMk/>
            <pc:sldMk cId="840601527" sldId="319"/>
            <ac:spMk id="3" creationId="{FB651983-B5AC-8DD7-1FD9-A0106FADB1A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1F0A1-210F-4D6A-97EB-E06BDA4D3944}"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1027D9DE-F371-4893-A6ED-58EBD42E4139}">
      <dgm:prSet custT="1"/>
      <dgm:spPr/>
      <dgm:t>
        <a:bodyPr/>
        <a:lstStyle/>
        <a:p>
          <a:pPr>
            <a:defRPr b="1"/>
          </a:pPr>
          <a:r>
            <a:rPr lang="en-US" sz="1600" dirty="0"/>
            <a:t>January 2023</a:t>
          </a:r>
        </a:p>
      </dgm:t>
    </dgm:pt>
    <dgm:pt modelId="{FDF9A780-EDA4-4AE6-86B7-F5EAA944FDE0}" type="parTrans" cxnId="{CB805BBE-CFD9-4F59-AF38-BEB4D2FA86D2}">
      <dgm:prSet/>
      <dgm:spPr/>
      <dgm:t>
        <a:bodyPr/>
        <a:lstStyle/>
        <a:p>
          <a:endParaRPr lang="en-US"/>
        </a:p>
      </dgm:t>
    </dgm:pt>
    <dgm:pt modelId="{4D137733-E58D-4EA3-91DD-21768B0FDC79}" type="sibTrans" cxnId="{CB805BBE-CFD9-4F59-AF38-BEB4D2FA86D2}">
      <dgm:prSet/>
      <dgm:spPr/>
      <dgm:t>
        <a:bodyPr/>
        <a:lstStyle/>
        <a:p>
          <a:endParaRPr lang="en-US"/>
        </a:p>
      </dgm:t>
    </dgm:pt>
    <dgm:pt modelId="{A4B20810-479E-4B34-BDC0-1437E346E855}">
      <dgm:prSet custT="1"/>
      <dgm:spPr/>
      <dgm:t>
        <a:bodyPr/>
        <a:lstStyle/>
        <a:p>
          <a:r>
            <a:rPr lang="en-US" sz="1700" dirty="0"/>
            <a:t>Legislation Introduced for a Statewide Central Office for Parent and Child Representation to include interdisciplinary rep</a:t>
          </a:r>
        </a:p>
      </dgm:t>
    </dgm:pt>
    <dgm:pt modelId="{E9C7DE98-4DF2-4C0D-996F-523B0CC0BD1D}" type="parTrans" cxnId="{F853378E-59E2-4DD3-BFE8-E9308530FDE4}">
      <dgm:prSet/>
      <dgm:spPr/>
      <dgm:t>
        <a:bodyPr/>
        <a:lstStyle/>
        <a:p>
          <a:endParaRPr lang="en-US"/>
        </a:p>
      </dgm:t>
    </dgm:pt>
    <dgm:pt modelId="{8C0CBEF1-96F2-4C72-AC89-6AA42A0C91C9}" type="sibTrans" cxnId="{F853378E-59E2-4DD3-BFE8-E9308530FDE4}">
      <dgm:prSet/>
      <dgm:spPr/>
      <dgm:t>
        <a:bodyPr/>
        <a:lstStyle/>
        <a:p>
          <a:endParaRPr lang="en-US"/>
        </a:p>
      </dgm:t>
    </dgm:pt>
    <dgm:pt modelId="{A99335F9-9580-4CE1-ABA9-41EA54BC9A5C}">
      <dgm:prSet custT="1"/>
      <dgm:spPr/>
      <dgm:t>
        <a:bodyPr/>
        <a:lstStyle/>
        <a:p>
          <a:pPr>
            <a:defRPr b="1"/>
          </a:pPr>
          <a:r>
            <a:rPr lang="en-US" sz="1600" dirty="0"/>
            <a:t>2 June 2023</a:t>
          </a:r>
        </a:p>
      </dgm:t>
    </dgm:pt>
    <dgm:pt modelId="{2287D8CD-850D-495C-8AEA-6EA485F7CEAE}" type="parTrans" cxnId="{03D07F2F-262C-4989-9351-6102F55BB6B1}">
      <dgm:prSet/>
      <dgm:spPr/>
      <dgm:t>
        <a:bodyPr/>
        <a:lstStyle/>
        <a:p>
          <a:endParaRPr lang="en-US"/>
        </a:p>
      </dgm:t>
    </dgm:pt>
    <dgm:pt modelId="{A0DD35BE-BA02-4298-9850-5DF9B389F07C}" type="sibTrans" cxnId="{03D07F2F-262C-4989-9351-6102F55BB6B1}">
      <dgm:prSet/>
      <dgm:spPr/>
      <dgm:t>
        <a:bodyPr/>
        <a:lstStyle/>
        <a:p>
          <a:endParaRPr lang="en-US"/>
        </a:p>
      </dgm:t>
    </dgm:pt>
    <dgm:pt modelId="{8B1F69B9-D516-4B73-9FD2-6E54E9B56D7D}">
      <dgm:prSet custT="1"/>
      <dgm:spPr/>
      <dgm:t>
        <a:bodyPr/>
        <a:lstStyle/>
        <a:p>
          <a:r>
            <a:rPr lang="en-US" sz="1700" dirty="0"/>
            <a:t>Statewide Central office of Parent and Child Legal Rep became law called the “Family Representation and Advocacy Act” effective November 1, 2023. 10 O.S. Section 801</a:t>
          </a:r>
        </a:p>
      </dgm:t>
    </dgm:pt>
    <dgm:pt modelId="{E2D7E216-0662-41C1-9FC4-614BC78557ED}" type="parTrans" cxnId="{EC759C50-06A3-422A-8654-138681F79157}">
      <dgm:prSet/>
      <dgm:spPr/>
      <dgm:t>
        <a:bodyPr/>
        <a:lstStyle/>
        <a:p>
          <a:endParaRPr lang="en-US"/>
        </a:p>
      </dgm:t>
    </dgm:pt>
    <dgm:pt modelId="{D4CC4795-91A2-4724-A7CB-9E4378A09831}" type="sibTrans" cxnId="{EC759C50-06A3-422A-8654-138681F79157}">
      <dgm:prSet/>
      <dgm:spPr/>
      <dgm:t>
        <a:bodyPr/>
        <a:lstStyle/>
        <a:p>
          <a:endParaRPr lang="en-US"/>
        </a:p>
      </dgm:t>
    </dgm:pt>
    <dgm:pt modelId="{0654214E-A0A0-4430-83E1-4B9AEF9A25D3}">
      <dgm:prSet custT="1"/>
      <dgm:spPr/>
      <dgm:t>
        <a:bodyPr/>
        <a:lstStyle/>
        <a:p>
          <a:pPr>
            <a:defRPr b="1"/>
          </a:pPr>
          <a:r>
            <a:rPr lang="en-US" sz="1600" dirty="0"/>
            <a:t>January 2024</a:t>
          </a:r>
        </a:p>
      </dgm:t>
    </dgm:pt>
    <dgm:pt modelId="{6C738F2C-C62C-48FA-B5F6-20DE98B144FB}" type="parTrans" cxnId="{504751ED-FF5D-43EB-B82E-DD531EBA8CB5}">
      <dgm:prSet/>
      <dgm:spPr/>
      <dgm:t>
        <a:bodyPr/>
        <a:lstStyle/>
        <a:p>
          <a:endParaRPr lang="en-US"/>
        </a:p>
      </dgm:t>
    </dgm:pt>
    <dgm:pt modelId="{2AB743D4-DED1-4335-BCE6-96A21B1FA64D}" type="sibTrans" cxnId="{504751ED-FF5D-43EB-B82E-DD531EBA8CB5}">
      <dgm:prSet/>
      <dgm:spPr/>
      <dgm:t>
        <a:bodyPr/>
        <a:lstStyle/>
        <a:p>
          <a:endParaRPr lang="en-US"/>
        </a:p>
      </dgm:t>
    </dgm:pt>
    <dgm:pt modelId="{C786ADFD-6C7F-4B0C-B446-A550C6FCFC94}">
      <dgm:prSet custT="1"/>
      <dgm:spPr/>
      <dgm:t>
        <a:bodyPr/>
        <a:lstStyle/>
        <a:p>
          <a:pPr>
            <a:defRPr b="1"/>
          </a:pPr>
          <a:r>
            <a:rPr lang="en-US" sz="1600" dirty="0"/>
            <a:t>1 July 2024</a:t>
          </a:r>
        </a:p>
      </dgm:t>
    </dgm:pt>
    <dgm:pt modelId="{97DFE163-65D5-43D7-B86A-4FD9FA7B3013}" type="parTrans" cxnId="{92768E6C-66B3-41BF-87CB-4FE3B8E01327}">
      <dgm:prSet/>
      <dgm:spPr/>
      <dgm:t>
        <a:bodyPr/>
        <a:lstStyle/>
        <a:p>
          <a:endParaRPr lang="en-US"/>
        </a:p>
      </dgm:t>
    </dgm:pt>
    <dgm:pt modelId="{B7221208-FC1E-4355-A81B-33CDAEB56E26}" type="sibTrans" cxnId="{92768E6C-66B3-41BF-87CB-4FE3B8E01327}">
      <dgm:prSet/>
      <dgm:spPr/>
      <dgm:t>
        <a:bodyPr/>
        <a:lstStyle/>
        <a:p>
          <a:endParaRPr lang="en-US"/>
        </a:p>
      </dgm:t>
    </dgm:pt>
    <dgm:pt modelId="{156F5181-5E26-4C64-80ED-A1A80F966E24}">
      <dgm:prSet custT="1"/>
      <dgm:spPr/>
      <dgm:t>
        <a:bodyPr/>
        <a:lstStyle/>
        <a:p>
          <a:r>
            <a:rPr lang="en-US" sz="1700" dirty="0"/>
            <a:t>AOC signed a contract with LASO to be the Vendor to build the “Oklahoma Office of Family Representation”</a:t>
          </a:r>
        </a:p>
      </dgm:t>
    </dgm:pt>
    <dgm:pt modelId="{9FADFF08-D31D-4D7F-8868-3004ABF9D58C}" type="parTrans" cxnId="{1A047F48-A8B7-4908-981C-FE640517CD46}">
      <dgm:prSet/>
      <dgm:spPr/>
      <dgm:t>
        <a:bodyPr/>
        <a:lstStyle/>
        <a:p>
          <a:endParaRPr lang="en-US"/>
        </a:p>
      </dgm:t>
    </dgm:pt>
    <dgm:pt modelId="{A4FF3537-4DD1-47BF-A0EE-6B7B273BD825}" type="sibTrans" cxnId="{1A047F48-A8B7-4908-981C-FE640517CD46}">
      <dgm:prSet/>
      <dgm:spPr/>
      <dgm:t>
        <a:bodyPr/>
        <a:lstStyle/>
        <a:p>
          <a:endParaRPr lang="en-US"/>
        </a:p>
      </dgm:t>
    </dgm:pt>
    <dgm:pt modelId="{7BA9573C-8DD8-4DAD-BC8A-F7F752645BCD}">
      <dgm:prSet custT="1"/>
      <dgm:spPr/>
      <dgm:t>
        <a:bodyPr/>
        <a:lstStyle/>
        <a:p>
          <a:r>
            <a:rPr lang="en-US" sz="1700" dirty="0"/>
            <a:t>Region 5 = 9 NE OK Counties Region 2 = 21 SW OK Counties fully rolled out</a:t>
          </a:r>
        </a:p>
      </dgm:t>
    </dgm:pt>
    <dgm:pt modelId="{8950D440-A3B6-4F5C-8333-361BBCF4736C}" type="parTrans" cxnId="{80EEE7E0-5A5D-4539-B588-2A1B65CED6AE}">
      <dgm:prSet/>
      <dgm:spPr/>
      <dgm:t>
        <a:bodyPr/>
        <a:lstStyle/>
        <a:p>
          <a:endParaRPr lang="en-US"/>
        </a:p>
      </dgm:t>
    </dgm:pt>
    <dgm:pt modelId="{C402F60E-2FFB-49B0-A0E8-B4DA0129E47C}" type="sibTrans" cxnId="{80EEE7E0-5A5D-4539-B588-2A1B65CED6AE}">
      <dgm:prSet/>
      <dgm:spPr/>
      <dgm:t>
        <a:bodyPr/>
        <a:lstStyle/>
        <a:p>
          <a:endParaRPr lang="en-US"/>
        </a:p>
      </dgm:t>
    </dgm:pt>
    <dgm:pt modelId="{7D6C2049-659D-4D94-9712-E19A4938B9C0}">
      <dgm:prSet custT="1"/>
      <dgm:spPr/>
      <dgm:t>
        <a:bodyPr/>
        <a:lstStyle/>
        <a:p>
          <a:pPr>
            <a:defRPr b="1"/>
          </a:pPr>
          <a:r>
            <a:rPr lang="en-US" sz="1600" dirty="0"/>
            <a:t>1 July 2025</a:t>
          </a:r>
        </a:p>
      </dgm:t>
    </dgm:pt>
    <dgm:pt modelId="{02928F8D-13ED-481C-9163-471F45388708}" type="parTrans" cxnId="{8DFFD8F2-C99A-4F74-824C-92C5CBE3B846}">
      <dgm:prSet/>
      <dgm:spPr/>
      <dgm:t>
        <a:bodyPr/>
        <a:lstStyle/>
        <a:p>
          <a:endParaRPr lang="en-US"/>
        </a:p>
      </dgm:t>
    </dgm:pt>
    <dgm:pt modelId="{BDFA36C9-28AD-42AD-832C-66123AE6F798}" type="sibTrans" cxnId="{8DFFD8F2-C99A-4F74-824C-92C5CBE3B846}">
      <dgm:prSet/>
      <dgm:spPr/>
      <dgm:t>
        <a:bodyPr/>
        <a:lstStyle/>
        <a:p>
          <a:endParaRPr lang="en-US"/>
        </a:p>
      </dgm:t>
    </dgm:pt>
    <dgm:pt modelId="{C75E5C19-07E0-49C5-B3A8-DF4476563793}">
      <dgm:prSet custT="1"/>
      <dgm:spPr/>
      <dgm:t>
        <a:bodyPr/>
        <a:lstStyle/>
        <a:p>
          <a:endParaRPr lang="en-US" sz="1700" dirty="0"/>
        </a:p>
      </dgm:t>
    </dgm:pt>
    <dgm:pt modelId="{D4080B61-391B-4DF1-9143-0D61ECABE484}" type="parTrans" cxnId="{0A321891-DDAD-46C1-9C56-96A04EB0C4E4}">
      <dgm:prSet/>
      <dgm:spPr/>
      <dgm:t>
        <a:bodyPr/>
        <a:lstStyle/>
        <a:p>
          <a:endParaRPr lang="en-US"/>
        </a:p>
      </dgm:t>
    </dgm:pt>
    <dgm:pt modelId="{D3797623-ACDE-4398-A718-8D1B04DD806A}" type="sibTrans" cxnId="{0A321891-DDAD-46C1-9C56-96A04EB0C4E4}">
      <dgm:prSet/>
      <dgm:spPr/>
      <dgm:t>
        <a:bodyPr/>
        <a:lstStyle/>
        <a:p>
          <a:endParaRPr lang="en-US"/>
        </a:p>
      </dgm:t>
    </dgm:pt>
    <dgm:pt modelId="{ADA333A6-1D34-40DE-9CA8-A2210272CBA1}">
      <dgm:prSet custT="1"/>
      <dgm:spPr/>
      <dgm:t>
        <a:bodyPr/>
        <a:lstStyle/>
        <a:p>
          <a:r>
            <a:rPr lang="en-US" sz="1700" dirty="0"/>
            <a:t>Region 1 = 25 NW OK Counties</a:t>
          </a:r>
        </a:p>
        <a:p>
          <a:r>
            <a:rPr lang="en-US" sz="1700" dirty="0"/>
            <a:t>Region 3 = 1 OK County</a:t>
          </a:r>
        </a:p>
        <a:p>
          <a:r>
            <a:rPr lang="en-US" sz="1700" dirty="0"/>
            <a:t>Region 4 = 21 SE OK Counties</a:t>
          </a:r>
        </a:p>
      </dgm:t>
    </dgm:pt>
    <dgm:pt modelId="{5F7AD4E3-7F08-4EA0-A20E-5815C9358941}" type="parTrans" cxnId="{7D55A582-5E1F-46D7-9E66-0C22A6A779AE}">
      <dgm:prSet/>
      <dgm:spPr/>
      <dgm:t>
        <a:bodyPr/>
        <a:lstStyle/>
        <a:p>
          <a:endParaRPr lang="en-US"/>
        </a:p>
      </dgm:t>
    </dgm:pt>
    <dgm:pt modelId="{6AA68CA1-98E0-4B27-B50A-B1088486DC00}" type="sibTrans" cxnId="{7D55A582-5E1F-46D7-9E66-0C22A6A779AE}">
      <dgm:prSet/>
      <dgm:spPr/>
      <dgm:t>
        <a:bodyPr/>
        <a:lstStyle/>
        <a:p>
          <a:endParaRPr lang="en-US"/>
        </a:p>
      </dgm:t>
    </dgm:pt>
    <dgm:pt modelId="{262802D5-46F4-4BD5-802A-9B5017978DB7}" type="pres">
      <dgm:prSet presAssocID="{6671F0A1-210F-4D6A-97EB-E06BDA4D3944}" presName="root" presStyleCnt="0">
        <dgm:presLayoutVars>
          <dgm:chMax/>
          <dgm:chPref/>
          <dgm:animLvl val="lvl"/>
        </dgm:presLayoutVars>
      </dgm:prSet>
      <dgm:spPr/>
    </dgm:pt>
    <dgm:pt modelId="{96D648C5-9358-4F8A-8467-6E11D4B5A490}" type="pres">
      <dgm:prSet presAssocID="{6671F0A1-210F-4D6A-97EB-E06BDA4D3944}"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C9FF24CB-D851-4452-ACF8-AEC5EE43ED6D}" type="pres">
      <dgm:prSet presAssocID="{6671F0A1-210F-4D6A-97EB-E06BDA4D3944}" presName="nodes" presStyleCnt="0">
        <dgm:presLayoutVars>
          <dgm:chMax/>
          <dgm:chPref/>
          <dgm:animLvl val="lvl"/>
        </dgm:presLayoutVars>
      </dgm:prSet>
      <dgm:spPr/>
    </dgm:pt>
    <dgm:pt modelId="{2F44C3B2-B311-4517-BBAD-BBE393528422}" type="pres">
      <dgm:prSet presAssocID="{1027D9DE-F371-4893-A6ED-58EBD42E4139}" presName="composite" presStyleCnt="0"/>
      <dgm:spPr/>
    </dgm:pt>
    <dgm:pt modelId="{0D70DA61-FCE6-4475-8C06-107581CF7B72}" type="pres">
      <dgm:prSet presAssocID="{1027D9DE-F371-4893-A6ED-58EBD42E4139}"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14CB662-87A0-45BD-9B60-AA5BC8DC026D}" type="pres">
      <dgm:prSet presAssocID="{1027D9DE-F371-4893-A6ED-58EBD42E4139}" presName="DropPinPlaceHolder" presStyleCnt="0"/>
      <dgm:spPr/>
    </dgm:pt>
    <dgm:pt modelId="{F0FC15D2-6CC9-42C0-8410-9CC5B4F37B63}" type="pres">
      <dgm:prSet presAssocID="{1027D9DE-F371-4893-A6ED-58EBD42E4139}" presName="DropPin" presStyleLbl="alignNode1" presStyleIdx="0" presStyleCnt="5"/>
      <dgm:spPr/>
    </dgm:pt>
    <dgm:pt modelId="{8113E386-F886-465A-887D-00F4850AE34B}" type="pres">
      <dgm:prSet presAssocID="{1027D9DE-F371-4893-A6ED-58EBD42E4139}"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7F0AC040-CEFB-4912-9479-D9791412474B}" type="pres">
      <dgm:prSet presAssocID="{1027D9DE-F371-4893-A6ED-58EBD42E4139}" presName="L2TextContainer" presStyleLbl="revTx" presStyleIdx="0" presStyleCnt="10">
        <dgm:presLayoutVars>
          <dgm:bulletEnabled val="1"/>
        </dgm:presLayoutVars>
      </dgm:prSet>
      <dgm:spPr/>
    </dgm:pt>
    <dgm:pt modelId="{B606CAFE-50E8-4E29-849C-8F028710EBFC}" type="pres">
      <dgm:prSet presAssocID="{1027D9DE-F371-4893-A6ED-58EBD42E4139}" presName="L1TextContainer" presStyleLbl="revTx" presStyleIdx="1" presStyleCnt="10">
        <dgm:presLayoutVars>
          <dgm:chMax val="1"/>
          <dgm:chPref val="1"/>
          <dgm:bulletEnabled val="1"/>
        </dgm:presLayoutVars>
      </dgm:prSet>
      <dgm:spPr/>
    </dgm:pt>
    <dgm:pt modelId="{EAB8E74B-27A4-47D9-9237-17B8B5A381EE}" type="pres">
      <dgm:prSet presAssocID="{1027D9DE-F371-4893-A6ED-58EBD42E4139}"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D535FF06-E6A0-4104-81D8-89FF06694276}" type="pres">
      <dgm:prSet presAssocID="{1027D9DE-F371-4893-A6ED-58EBD42E4139}" presName="EmptyPlaceHolder" presStyleCnt="0"/>
      <dgm:spPr/>
    </dgm:pt>
    <dgm:pt modelId="{8D4655B1-2B8D-4ECE-8929-F735D3610F8C}" type="pres">
      <dgm:prSet presAssocID="{4D137733-E58D-4EA3-91DD-21768B0FDC79}" presName="spaceBetweenRectangles" presStyleCnt="0"/>
      <dgm:spPr/>
    </dgm:pt>
    <dgm:pt modelId="{6D5429B3-2F25-4888-84A8-D5BF49681948}" type="pres">
      <dgm:prSet presAssocID="{A99335F9-9580-4CE1-ABA9-41EA54BC9A5C}" presName="composite" presStyleCnt="0"/>
      <dgm:spPr/>
    </dgm:pt>
    <dgm:pt modelId="{4446A87E-36E4-49FC-B090-2A647C2E7391}" type="pres">
      <dgm:prSet presAssocID="{A99335F9-9580-4CE1-ABA9-41EA54BC9A5C}"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744568C-C547-4BE0-B943-16F55BE5FD6E}" type="pres">
      <dgm:prSet presAssocID="{A99335F9-9580-4CE1-ABA9-41EA54BC9A5C}" presName="DropPinPlaceHolder" presStyleCnt="0"/>
      <dgm:spPr/>
    </dgm:pt>
    <dgm:pt modelId="{8E03FBAF-3D93-430B-B255-225F74893D3A}" type="pres">
      <dgm:prSet presAssocID="{A99335F9-9580-4CE1-ABA9-41EA54BC9A5C}" presName="DropPin" presStyleLbl="alignNode1" presStyleIdx="1" presStyleCnt="5"/>
      <dgm:spPr/>
    </dgm:pt>
    <dgm:pt modelId="{EEDF6774-5AB6-4B32-B292-D5D180269912}" type="pres">
      <dgm:prSet presAssocID="{A99335F9-9580-4CE1-ABA9-41EA54BC9A5C}"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67A6EFBF-A8E5-4B37-A800-F03A9C1D3BB1}" type="pres">
      <dgm:prSet presAssocID="{A99335F9-9580-4CE1-ABA9-41EA54BC9A5C}" presName="L2TextContainer" presStyleLbl="revTx" presStyleIdx="2" presStyleCnt="10">
        <dgm:presLayoutVars>
          <dgm:bulletEnabled val="1"/>
        </dgm:presLayoutVars>
      </dgm:prSet>
      <dgm:spPr/>
    </dgm:pt>
    <dgm:pt modelId="{3DD83D6B-83C1-4A83-9314-B6D20AC6A6E8}" type="pres">
      <dgm:prSet presAssocID="{A99335F9-9580-4CE1-ABA9-41EA54BC9A5C}" presName="L1TextContainer" presStyleLbl="revTx" presStyleIdx="3" presStyleCnt="10">
        <dgm:presLayoutVars>
          <dgm:chMax val="1"/>
          <dgm:chPref val="1"/>
          <dgm:bulletEnabled val="1"/>
        </dgm:presLayoutVars>
      </dgm:prSet>
      <dgm:spPr/>
    </dgm:pt>
    <dgm:pt modelId="{88DA01CF-5AB5-4E17-A18E-FACF800485F6}" type="pres">
      <dgm:prSet presAssocID="{A99335F9-9580-4CE1-ABA9-41EA54BC9A5C}"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C6FEA907-4876-4856-A905-BCB38BE5F3AD}" type="pres">
      <dgm:prSet presAssocID="{A99335F9-9580-4CE1-ABA9-41EA54BC9A5C}" presName="EmptyPlaceHolder" presStyleCnt="0"/>
      <dgm:spPr/>
    </dgm:pt>
    <dgm:pt modelId="{AA693082-E62A-49E8-BE25-5793574C8ECD}" type="pres">
      <dgm:prSet presAssocID="{A0DD35BE-BA02-4298-9850-5DF9B389F07C}" presName="spaceBetweenRectangles" presStyleCnt="0"/>
      <dgm:spPr/>
    </dgm:pt>
    <dgm:pt modelId="{86902CCB-817F-43C0-909D-984191596BDB}" type="pres">
      <dgm:prSet presAssocID="{0654214E-A0A0-4430-83E1-4B9AEF9A25D3}" presName="composite" presStyleCnt="0"/>
      <dgm:spPr/>
    </dgm:pt>
    <dgm:pt modelId="{DF90AF00-2182-4664-9E71-4676D1BA0F19}" type="pres">
      <dgm:prSet presAssocID="{0654214E-A0A0-4430-83E1-4B9AEF9A25D3}"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7F3E9B-216A-482B-8C20-023D2E36257F}" type="pres">
      <dgm:prSet presAssocID="{0654214E-A0A0-4430-83E1-4B9AEF9A25D3}" presName="DropPinPlaceHolder" presStyleCnt="0"/>
      <dgm:spPr/>
    </dgm:pt>
    <dgm:pt modelId="{BBD4D124-9CA9-45E2-9269-7BECC9F2725A}" type="pres">
      <dgm:prSet presAssocID="{0654214E-A0A0-4430-83E1-4B9AEF9A25D3}" presName="DropPin" presStyleLbl="alignNode1" presStyleIdx="2" presStyleCnt="5"/>
      <dgm:spPr/>
    </dgm:pt>
    <dgm:pt modelId="{6FD7735C-9C83-43E4-8EA2-44738E35238F}" type="pres">
      <dgm:prSet presAssocID="{0654214E-A0A0-4430-83E1-4B9AEF9A25D3}"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95C5B105-653E-478E-AFF4-1F8BBF89B482}" type="pres">
      <dgm:prSet presAssocID="{0654214E-A0A0-4430-83E1-4B9AEF9A25D3}" presName="L2TextContainer" presStyleLbl="revTx" presStyleIdx="4" presStyleCnt="10">
        <dgm:presLayoutVars>
          <dgm:bulletEnabled val="1"/>
        </dgm:presLayoutVars>
      </dgm:prSet>
      <dgm:spPr/>
    </dgm:pt>
    <dgm:pt modelId="{B95CAC97-90AE-479A-9C7C-84FD3D465BD0}" type="pres">
      <dgm:prSet presAssocID="{0654214E-A0A0-4430-83E1-4B9AEF9A25D3}" presName="L1TextContainer" presStyleLbl="revTx" presStyleIdx="5" presStyleCnt="10">
        <dgm:presLayoutVars>
          <dgm:chMax val="1"/>
          <dgm:chPref val="1"/>
          <dgm:bulletEnabled val="1"/>
        </dgm:presLayoutVars>
      </dgm:prSet>
      <dgm:spPr/>
    </dgm:pt>
    <dgm:pt modelId="{8A279A4A-424C-47A6-8878-B65265BA8223}" type="pres">
      <dgm:prSet presAssocID="{0654214E-A0A0-4430-83E1-4B9AEF9A25D3}"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0459A24C-54D7-4B06-86E8-E747F58CCA36}" type="pres">
      <dgm:prSet presAssocID="{0654214E-A0A0-4430-83E1-4B9AEF9A25D3}" presName="EmptyPlaceHolder" presStyleCnt="0"/>
      <dgm:spPr/>
    </dgm:pt>
    <dgm:pt modelId="{2CD0D99C-7485-48AD-AB2A-DAC5CE1B58BB}" type="pres">
      <dgm:prSet presAssocID="{2AB743D4-DED1-4335-BCE6-96A21B1FA64D}" presName="spaceBetweenRectangles" presStyleCnt="0"/>
      <dgm:spPr/>
    </dgm:pt>
    <dgm:pt modelId="{C11BBF73-73B7-4723-95F6-FC7B1000B8CA}" type="pres">
      <dgm:prSet presAssocID="{C786ADFD-6C7F-4B0C-B446-A550C6FCFC94}" presName="composite" presStyleCnt="0"/>
      <dgm:spPr/>
    </dgm:pt>
    <dgm:pt modelId="{0FF8ACF5-877B-4985-8CCC-411D60719493}" type="pres">
      <dgm:prSet presAssocID="{C786ADFD-6C7F-4B0C-B446-A550C6FCFC94}"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E2769E7-31E5-4D15-B346-4B2E376DC343}" type="pres">
      <dgm:prSet presAssocID="{C786ADFD-6C7F-4B0C-B446-A550C6FCFC94}" presName="DropPinPlaceHolder" presStyleCnt="0"/>
      <dgm:spPr/>
    </dgm:pt>
    <dgm:pt modelId="{6F689B1A-8BD1-4F3D-BC3D-ACFF2B8946B7}" type="pres">
      <dgm:prSet presAssocID="{C786ADFD-6C7F-4B0C-B446-A550C6FCFC94}" presName="DropPin" presStyleLbl="alignNode1" presStyleIdx="3" presStyleCnt="5"/>
      <dgm:spPr/>
    </dgm:pt>
    <dgm:pt modelId="{122EFDD1-D10A-4379-BB3C-B6009FBCD29A}" type="pres">
      <dgm:prSet presAssocID="{C786ADFD-6C7F-4B0C-B446-A550C6FCFC94}"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9EC1D806-1DCD-4510-8485-E5F8EDB6C5A0}" type="pres">
      <dgm:prSet presAssocID="{C786ADFD-6C7F-4B0C-B446-A550C6FCFC94}" presName="L2TextContainer" presStyleLbl="revTx" presStyleIdx="6" presStyleCnt="10">
        <dgm:presLayoutVars>
          <dgm:bulletEnabled val="1"/>
        </dgm:presLayoutVars>
      </dgm:prSet>
      <dgm:spPr/>
    </dgm:pt>
    <dgm:pt modelId="{884E6F20-0794-4F83-8A15-C1916810513D}" type="pres">
      <dgm:prSet presAssocID="{C786ADFD-6C7F-4B0C-B446-A550C6FCFC94}" presName="L1TextContainer" presStyleLbl="revTx" presStyleIdx="7" presStyleCnt="10">
        <dgm:presLayoutVars>
          <dgm:chMax val="1"/>
          <dgm:chPref val="1"/>
          <dgm:bulletEnabled val="1"/>
        </dgm:presLayoutVars>
      </dgm:prSet>
      <dgm:spPr/>
    </dgm:pt>
    <dgm:pt modelId="{0A74C9D2-C622-4223-9F54-67114DEA46DF}" type="pres">
      <dgm:prSet presAssocID="{C786ADFD-6C7F-4B0C-B446-A550C6FCFC94}"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B6B0F6E5-7C3D-468C-8E85-A9C307588F90}" type="pres">
      <dgm:prSet presAssocID="{C786ADFD-6C7F-4B0C-B446-A550C6FCFC94}" presName="EmptyPlaceHolder" presStyleCnt="0"/>
      <dgm:spPr/>
    </dgm:pt>
    <dgm:pt modelId="{525B9F5A-7E83-4919-BDA9-C40F54D3B053}" type="pres">
      <dgm:prSet presAssocID="{B7221208-FC1E-4355-A81B-33CDAEB56E26}" presName="spaceBetweenRectangles" presStyleCnt="0"/>
      <dgm:spPr/>
    </dgm:pt>
    <dgm:pt modelId="{C5055AEA-072A-4328-8E05-673E23456978}" type="pres">
      <dgm:prSet presAssocID="{7D6C2049-659D-4D94-9712-E19A4938B9C0}" presName="composite" presStyleCnt="0"/>
      <dgm:spPr/>
    </dgm:pt>
    <dgm:pt modelId="{9F0814A1-63E0-4AF3-8D72-3D9A82B81086}" type="pres">
      <dgm:prSet presAssocID="{7D6C2049-659D-4D94-9712-E19A4938B9C0}"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7709B57-A57F-4DE6-9698-67A0A48250BE}" type="pres">
      <dgm:prSet presAssocID="{7D6C2049-659D-4D94-9712-E19A4938B9C0}" presName="DropPinPlaceHolder" presStyleCnt="0"/>
      <dgm:spPr/>
    </dgm:pt>
    <dgm:pt modelId="{4ED18A23-1DAB-4644-81BC-3CD546549B7E}" type="pres">
      <dgm:prSet presAssocID="{7D6C2049-659D-4D94-9712-E19A4938B9C0}" presName="DropPin" presStyleLbl="alignNode1" presStyleIdx="4" presStyleCnt="5"/>
      <dgm:spPr/>
    </dgm:pt>
    <dgm:pt modelId="{47B3870A-7D64-400B-B970-2C5B50BFD722}" type="pres">
      <dgm:prSet presAssocID="{7D6C2049-659D-4D94-9712-E19A4938B9C0}"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24F3D455-0C34-4514-B8F4-7255F0BAD61A}" type="pres">
      <dgm:prSet presAssocID="{7D6C2049-659D-4D94-9712-E19A4938B9C0}" presName="L2TextContainer" presStyleLbl="revTx" presStyleIdx="8" presStyleCnt="10">
        <dgm:presLayoutVars>
          <dgm:bulletEnabled val="1"/>
        </dgm:presLayoutVars>
      </dgm:prSet>
      <dgm:spPr/>
    </dgm:pt>
    <dgm:pt modelId="{FE3443B3-CAAE-416C-9D3B-9B95C1768BCA}" type="pres">
      <dgm:prSet presAssocID="{7D6C2049-659D-4D94-9712-E19A4938B9C0}" presName="L1TextContainer" presStyleLbl="revTx" presStyleIdx="9" presStyleCnt="10" custScaleX="97614" custScaleY="113084">
        <dgm:presLayoutVars>
          <dgm:chMax val="1"/>
          <dgm:chPref val="1"/>
          <dgm:bulletEnabled val="1"/>
        </dgm:presLayoutVars>
      </dgm:prSet>
      <dgm:spPr/>
    </dgm:pt>
    <dgm:pt modelId="{24ABEFDB-6604-4C91-BD45-CF2B86C306C4}" type="pres">
      <dgm:prSet presAssocID="{7D6C2049-659D-4D94-9712-E19A4938B9C0}"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FD0B2283-61FD-42F8-BC15-1429CD8F6554}" type="pres">
      <dgm:prSet presAssocID="{7D6C2049-659D-4D94-9712-E19A4938B9C0}" presName="EmptyPlaceHolder" presStyleCnt="0"/>
      <dgm:spPr/>
    </dgm:pt>
  </dgm:ptLst>
  <dgm:cxnLst>
    <dgm:cxn modelId="{A28E1203-95D4-4B31-B242-A1F79D841FC3}" type="presOf" srcId="{8B1F69B9-D516-4B73-9FD2-6E54E9B56D7D}" destId="{67A6EFBF-A8E5-4B37-A800-F03A9C1D3BB1}" srcOrd="0" destOrd="0" presId="urn:microsoft.com/office/officeart/2017/3/layout/DropPinTimeline"/>
    <dgm:cxn modelId="{065A5B09-607E-43F8-B369-3AAA7C85433F}" type="presOf" srcId="{7D6C2049-659D-4D94-9712-E19A4938B9C0}" destId="{FE3443B3-CAAE-416C-9D3B-9B95C1768BCA}" srcOrd="0" destOrd="0" presId="urn:microsoft.com/office/officeart/2017/3/layout/DropPinTimeline"/>
    <dgm:cxn modelId="{C5614912-120B-4F9A-8B8A-759D3660B45E}" type="presOf" srcId="{C786ADFD-6C7F-4B0C-B446-A550C6FCFC94}" destId="{884E6F20-0794-4F83-8A15-C1916810513D}" srcOrd="0" destOrd="0" presId="urn:microsoft.com/office/officeart/2017/3/layout/DropPinTimeline"/>
    <dgm:cxn modelId="{03D07F2F-262C-4989-9351-6102F55BB6B1}" srcId="{6671F0A1-210F-4D6A-97EB-E06BDA4D3944}" destId="{A99335F9-9580-4CE1-ABA9-41EA54BC9A5C}" srcOrd="1" destOrd="0" parTransId="{2287D8CD-850D-495C-8AEA-6EA485F7CEAE}" sibTransId="{A0DD35BE-BA02-4298-9850-5DF9B389F07C}"/>
    <dgm:cxn modelId="{80260630-68D4-4666-85DC-31633BC05ECB}" type="presOf" srcId="{156F5181-5E26-4C64-80ED-A1A80F966E24}" destId="{95C5B105-653E-478E-AFF4-1F8BBF89B482}" srcOrd="0" destOrd="0" presId="urn:microsoft.com/office/officeart/2017/3/layout/DropPinTimeline"/>
    <dgm:cxn modelId="{6BE2B53C-3E5A-4246-B5E7-2E4EE3260149}" type="presOf" srcId="{ADA333A6-1D34-40DE-9CA8-A2210272CBA1}" destId="{24F3D455-0C34-4514-B8F4-7255F0BAD61A}" srcOrd="0" destOrd="0" presId="urn:microsoft.com/office/officeart/2017/3/layout/DropPinTimeline"/>
    <dgm:cxn modelId="{5901C442-40EA-4410-8E63-04022F90129F}" type="presOf" srcId="{A99335F9-9580-4CE1-ABA9-41EA54BC9A5C}" destId="{3DD83D6B-83C1-4A83-9314-B6D20AC6A6E8}" srcOrd="0" destOrd="0" presId="urn:microsoft.com/office/officeart/2017/3/layout/DropPinTimeline"/>
    <dgm:cxn modelId="{41D66263-15CF-487E-AEAE-DD3637B30C44}" type="presOf" srcId="{7BA9573C-8DD8-4DAD-BC8A-F7F752645BCD}" destId="{9EC1D806-1DCD-4510-8485-E5F8EDB6C5A0}" srcOrd="0" destOrd="1" presId="urn:microsoft.com/office/officeart/2017/3/layout/DropPinTimeline"/>
    <dgm:cxn modelId="{38710B66-2F13-4B54-B152-D67C6827D2D0}" type="presOf" srcId="{A4B20810-479E-4B34-BDC0-1437E346E855}" destId="{7F0AC040-CEFB-4912-9479-D9791412474B}" srcOrd="0" destOrd="0" presId="urn:microsoft.com/office/officeart/2017/3/layout/DropPinTimeline"/>
    <dgm:cxn modelId="{1A047F48-A8B7-4908-981C-FE640517CD46}" srcId="{0654214E-A0A0-4430-83E1-4B9AEF9A25D3}" destId="{156F5181-5E26-4C64-80ED-A1A80F966E24}" srcOrd="0" destOrd="0" parTransId="{9FADFF08-D31D-4D7F-8868-3004ABF9D58C}" sibTransId="{A4FF3537-4DD1-47BF-A0EE-6B7B273BD825}"/>
    <dgm:cxn modelId="{92768E6C-66B3-41BF-87CB-4FE3B8E01327}" srcId="{6671F0A1-210F-4D6A-97EB-E06BDA4D3944}" destId="{C786ADFD-6C7F-4B0C-B446-A550C6FCFC94}" srcOrd="3" destOrd="0" parTransId="{97DFE163-65D5-43D7-B86A-4FD9FA7B3013}" sibTransId="{B7221208-FC1E-4355-A81B-33CDAEB56E26}"/>
    <dgm:cxn modelId="{EC759C50-06A3-422A-8654-138681F79157}" srcId="{A99335F9-9580-4CE1-ABA9-41EA54BC9A5C}" destId="{8B1F69B9-D516-4B73-9FD2-6E54E9B56D7D}" srcOrd="0" destOrd="0" parTransId="{E2D7E216-0662-41C1-9FC4-614BC78557ED}" sibTransId="{D4CC4795-91A2-4724-A7CB-9E4378A09831}"/>
    <dgm:cxn modelId="{3ED79A7B-4A45-4B26-8098-F85BA84C64D5}" type="presOf" srcId="{C75E5C19-07E0-49C5-B3A8-DF4476563793}" destId="{9EC1D806-1DCD-4510-8485-E5F8EDB6C5A0}" srcOrd="0" destOrd="0" presId="urn:microsoft.com/office/officeart/2017/3/layout/DropPinTimeline"/>
    <dgm:cxn modelId="{7D55A582-5E1F-46D7-9E66-0C22A6A779AE}" srcId="{7D6C2049-659D-4D94-9712-E19A4938B9C0}" destId="{ADA333A6-1D34-40DE-9CA8-A2210272CBA1}" srcOrd="0" destOrd="0" parTransId="{5F7AD4E3-7F08-4EA0-A20E-5815C9358941}" sibTransId="{6AA68CA1-98E0-4B27-B50A-B1088486DC00}"/>
    <dgm:cxn modelId="{63031F88-5DD8-4895-A007-12312738BDCF}" type="presOf" srcId="{1027D9DE-F371-4893-A6ED-58EBD42E4139}" destId="{B606CAFE-50E8-4E29-849C-8F028710EBFC}" srcOrd="0" destOrd="0" presId="urn:microsoft.com/office/officeart/2017/3/layout/DropPinTimeline"/>
    <dgm:cxn modelId="{F853378E-59E2-4DD3-BFE8-E9308530FDE4}" srcId="{1027D9DE-F371-4893-A6ED-58EBD42E4139}" destId="{A4B20810-479E-4B34-BDC0-1437E346E855}" srcOrd="0" destOrd="0" parTransId="{E9C7DE98-4DF2-4C0D-996F-523B0CC0BD1D}" sibTransId="{8C0CBEF1-96F2-4C72-AC89-6AA42A0C91C9}"/>
    <dgm:cxn modelId="{0A321891-DDAD-46C1-9C56-96A04EB0C4E4}" srcId="{C786ADFD-6C7F-4B0C-B446-A550C6FCFC94}" destId="{C75E5C19-07E0-49C5-B3A8-DF4476563793}" srcOrd="0" destOrd="0" parTransId="{D4080B61-391B-4DF1-9143-0D61ECABE484}" sibTransId="{D3797623-ACDE-4398-A718-8D1B04DD806A}"/>
    <dgm:cxn modelId="{86E5C5AE-8AE4-42DC-89C7-C6E5CE0A24B0}" type="presOf" srcId="{6671F0A1-210F-4D6A-97EB-E06BDA4D3944}" destId="{262802D5-46F4-4BD5-802A-9B5017978DB7}" srcOrd="0" destOrd="0" presId="urn:microsoft.com/office/officeart/2017/3/layout/DropPinTimeline"/>
    <dgm:cxn modelId="{CB805BBE-CFD9-4F59-AF38-BEB4D2FA86D2}" srcId="{6671F0A1-210F-4D6A-97EB-E06BDA4D3944}" destId="{1027D9DE-F371-4893-A6ED-58EBD42E4139}" srcOrd="0" destOrd="0" parTransId="{FDF9A780-EDA4-4AE6-86B7-F5EAA944FDE0}" sibTransId="{4D137733-E58D-4EA3-91DD-21768B0FDC79}"/>
    <dgm:cxn modelId="{3F8E36CA-B35B-4843-948C-A651328B2DFE}" type="presOf" srcId="{0654214E-A0A0-4430-83E1-4B9AEF9A25D3}" destId="{B95CAC97-90AE-479A-9C7C-84FD3D465BD0}" srcOrd="0" destOrd="0" presId="urn:microsoft.com/office/officeart/2017/3/layout/DropPinTimeline"/>
    <dgm:cxn modelId="{80EEE7E0-5A5D-4539-B588-2A1B65CED6AE}" srcId="{C786ADFD-6C7F-4B0C-B446-A550C6FCFC94}" destId="{7BA9573C-8DD8-4DAD-BC8A-F7F752645BCD}" srcOrd="1" destOrd="0" parTransId="{8950D440-A3B6-4F5C-8333-361BBCF4736C}" sibTransId="{C402F60E-2FFB-49B0-A0E8-B4DA0129E47C}"/>
    <dgm:cxn modelId="{504751ED-FF5D-43EB-B82E-DD531EBA8CB5}" srcId="{6671F0A1-210F-4D6A-97EB-E06BDA4D3944}" destId="{0654214E-A0A0-4430-83E1-4B9AEF9A25D3}" srcOrd="2" destOrd="0" parTransId="{6C738F2C-C62C-48FA-B5F6-20DE98B144FB}" sibTransId="{2AB743D4-DED1-4335-BCE6-96A21B1FA64D}"/>
    <dgm:cxn modelId="{8DFFD8F2-C99A-4F74-824C-92C5CBE3B846}" srcId="{6671F0A1-210F-4D6A-97EB-E06BDA4D3944}" destId="{7D6C2049-659D-4D94-9712-E19A4938B9C0}" srcOrd="4" destOrd="0" parTransId="{02928F8D-13ED-481C-9163-471F45388708}" sibTransId="{BDFA36C9-28AD-42AD-832C-66123AE6F798}"/>
    <dgm:cxn modelId="{7290C9C4-146F-4D83-8047-AA7ACDDF4E63}" type="presParOf" srcId="{262802D5-46F4-4BD5-802A-9B5017978DB7}" destId="{96D648C5-9358-4F8A-8467-6E11D4B5A490}" srcOrd="0" destOrd="0" presId="urn:microsoft.com/office/officeart/2017/3/layout/DropPinTimeline"/>
    <dgm:cxn modelId="{D99F08D3-37D4-4D5D-A026-14C5CB2596EC}" type="presParOf" srcId="{262802D5-46F4-4BD5-802A-9B5017978DB7}" destId="{C9FF24CB-D851-4452-ACF8-AEC5EE43ED6D}" srcOrd="1" destOrd="0" presId="urn:microsoft.com/office/officeart/2017/3/layout/DropPinTimeline"/>
    <dgm:cxn modelId="{5CEBF847-6AE8-4BFC-B3D1-5FFD91BACFE1}" type="presParOf" srcId="{C9FF24CB-D851-4452-ACF8-AEC5EE43ED6D}" destId="{2F44C3B2-B311-4517-BBAD-BBE393528422}" srcOrd="0" destOrd="0" presId="urn:microsoft.com/office/officeart/2017/3/layout/DropPinTimeline"/>
    <dgm:cxn modelId="{9F6DEF32-0253-41FB-B91E-3587C152B300}" type="presParOf" srcId="{2F44C3B2-B311-4517-BBAD-BBE393528422}" destId="{0D70DA61-FCE6-4475-8C06-107581CF7B72}" srcOrd="0" destOrd="0" presId="urn:microsoft.com/office/officeart/2017/3/layout/DropPinTimeline"/>
    <dgm:cxn modelId="{2F4B2588-4BBB-4CFE-9AAF-B8D4FA45C389}" type="presParOf" srcId="{2F44C3B2-B311-4517-BBAD-BBE393528422}" destId="{214CB662-87A0-45BD-9B60-AA5BC8DC026D}" srcOrd="1" destOrd="0" presId="urn:microsoft.com/office/officeart/2017/3/layout/DropPinTimeline"/>
    <dgm:cxn modelId="{2B0B1467-3DC2-4E92-AC39-7AFAF2DC849D}" type="presParOf" srcId="{214CB662-87A0-45BD-9B60-AA5BC8DC026D}" destId="{F0FC15D2-6CC9-42C0-8410-9CC5B4F37B63}" srcOrd="0" destOrd="0" presId="urn:microsoft.com/office/officeart/2017/3/layout/DropPinTimeline"/>
    <dgm:cxn modelId="{ADA18293-738F-410B-80B2-B80215E70613}" type="presParOf" srcId="{214CB662-87A0-45BD-9B60-AA5BC8DC026D}" destId="{8113E386-F886-465A-887D-00F4850AE34B}" srcOrd="1" destOrd="0" presId="urn:microsoft.com/office/officeart/2017/3/layout/DropPinTimeline"/>
    <dgm:cxn modelId="{263A8D52-8A53-4F7B-8BE5-AC1810D207A1}" type="presParOf" srcId="{2F44C3B2-B311-4517-BBAD-BBE393528422}" destId="{7F0AC040-CEFB-4912-9479-D9791412474B}" srcOrd="2" destOrd="0" presId="urn:microsoft.com/office/officeart/2017/3/layout/DropPinTimeline"/>
    <dgm:cxn modelId="{871AE423-2C86-4D27-9C77-DA216C3DCDF0}" type="presParOf" srcId="{2F44C3B2-B311-4517-BBAD-BBE393528422}" destId="{B606CAFE-50E8-4E29-849C-8F028710EBFC}" srcOrd="3" destOrd="0" presId="urn:microsoft.com/office/officeart/2017/3/layout/DropPinTimeline"/>
    <dgm:cxn modelId="{82153CCA-5BC7-4047-8600-82B15732545B}" type="presParOf" srcId="{2F44C3B2-B311-4517-BBAD-BBE393528422}" destId="{EAB8E74B-27A4-47D9-9237-17B8B5A381EE}" srcOrd="4" destOrd="0" presId="urn:microsoft.com/office/officeart/2017/3/layout/DropPinTimeline"/>
    <dgm:cxn modelId="{A1215500-A5DC-4E31-806B-6E0DF82072EF}" type="presParOf" srcId="{2F44C3B2-B311-4517-BBAD-BBE393528422}" destId="{D535FF06-E6A0-4104-81D8-89FF06694276}" srcOrd="5" destOrd="0" presId="urn:microsoft.com/office/officeart/2017/3/layout/DropPinTimeline"/>
    <dgm:cxn modelId="{50AE2BCB-F452-4BF7-8D08-ECAC228DABDB}" type="presParOf" srcId="{C9FF24CB-D851-4452-ACF8-AEC5EE43ED6D}" destId="{8D4655B1-2B8D-4ECE-8929-F735D3610F8C}" srcOrd="1" destOrd="0" presId="urn:microsoft.com/office/officeart/2017/3/layout/DropPinTimeline"/>
    <dgm:cxn modelId="{1EB496DD-8ABB-4F60-BC54-B3F934A82EAF}" type="presParOf" srcId="{C9FF24CB-D851-4452-ACF8-AEC5EE43ED6D}" destId="{6D5429B3-2F25-4888-84A8-D5BF49681948}" srcOrd="2" destOrd="0" presId="urn:microsoft.com/office/officeart/2017/3/layout/DropPinTimeline"/>
    <dgm:cxn modelId="{8D0CE4DA-4A31-460C-B3C9-389F290F1A3B}" type="presParOf" srcId="{6D5429B3-2F25-4888-84A8-D5BF49681948}" destId="{4446A87E-36E4-49FC-B090-2A647C2E7391}" srcOrd="0" destOrd="0" presId="urn:microsoft.com/office/officeart/2017/3/layout/DropPinTimeline"/>
    <dgm:cxn modelId="{9AB2BB2D-701E-40A8-BF28-A95A61D8F3ED}" type="presParOf" srcId="{6D5429B3-2F25-4888-84A8-D5BF49681948}" destId="{D744568C-C547-4BE0-B943-16F55BE5FD6E}" srcOrd="1" destOrd="0" presId="urn:microsoft.com/office/officeart/2017/3/layout/DropPinTimeline"/>
    <dgm:cxn modelId="{E462CDBB-E0DB-4DCC-A940-431590CE433A}" type="presParOf" srcId="{D744568C-C547-4BE0-B943-16F55BE5FD6E}" destId="{8E03FBAF-3D93-430B-B255-225F74893D3A}" srcOrd="0" destOrd="0" presId="urn:microsoft.com/office/officeart/2017/3/layout/DropPinTimeline"/>
    <dgm:cxn modelId="{94F7340B-E8B5-4604-B0A1-87F0408CE574}" type="presParOf" srcId="{D744568C-C547-4BE0-B943-16F55BE5FD6E}" destId="{EEDF6774-5AB6-4B32-B292-D5D180269912}" srcOrd="1" destOrd="0" presId="urn:microsoft.com/office/officeart/2017/3/layout/DropPinTimeline"/>
    <dgm:cxn modelId="{F914A056-FBE0-4DA4-8402-C4A1FE24EEB9}" type="presParOf" srcId="{6D5429B3-2F25-4888-84A8-D5BF49681948}" destId="{67A6EFBF-A8E5-4B37-A800-F03A9C1D3BB1}" srcOrd="2" destOrd="0" presId="urn:microsoft.com/office/officeart/2017/3/layout/DropPinTimeline"/>
    <dgm:cxn modelId="{1EA25F91-8F00-4F51-B879-E46E46179358}" type="presParOf" srcId="{6D5429B3-2F25-4888-84A8-D5BF49681948}" destId="{3DD83D6B-83C1-4A83-9314-B6D20AC6A6E8}" srcOrd="3" destOrd="0" presId="urn:microsoft.com/office/officeart/2017/3/layout/DropPinTimeline"/>
    <dgm:cxn modelId="{5E152644-256A-4F3B-8B7C-1311D882B327}" type="presParOf" srcId="{6D5429B3-2F25-4888-84A8-D5BF49681948}" destId="{88DA01CF-5AB5-4E17-A18E-FACF800485F6}" srcOrd="4" destOrd="0" presId="urn:microsoft.com/office/officeart/2017/3/layout/DropPinTimeline"/>
    <dgm:cxn modelId="{0152E930-763D-480C-9AA5-8A3F898E3CAA}" type="presParOf" srcId="{6D5429B3-2F25-4888-84A8-D5BF49681948}" destId="{C6FEA907-4876-4856-A905-BCB38BE5F3AD}" srcOrd="5" destOrd="0" presId="urn:microsoft.com/office/officeart/2017/3/layout/DropPinTimeline"/>
    <dgm:cxn modelId="{C7417278-0074-4D34-B73E-24381CFC2F8E}" type="presParOf" srcId="{C9FF24CB-D851-4452-ACF8-AEC5EE43ED6D}" destId="{AA693082-E62A-49E8-BE25-5793574C8ECD}" srcOrd="3" destOrd="0" presId="urn:microsoft.com/office/officeart/2017/3/layout/DropPinTimeline"/>
    <dgm:cxn modelId="{C9833B84-C4F1-4729-AD86-EB0F32870EE1}" type="presParOf" srcId="{C9FF24CB-D851-4452-ACF8-AEC5EE43ED6D}" destId="{86902CCB-817F-43C0-909D-984191596BDB}" srcOrd="4" destOrd="0" presId="urn:microsoft.com/office/officeart/2017/3/layout/DropPinTimeline"/>
    <dgm:cxn modelId="{99201C70-92F9-4F92-A45B-3E3BADBF1683}" type="presParOf" srcId="{86902CCB-817F-43C0-909D-984191596BDB}" destId="{DF90AF00-2182-4664-9E71-4676D1BA0F19}" srcOrd="0" destOrd="0" presId="urn:microsoft.com/office/officeart/2017/3/layout/DropPinTimeline"/>
    <dgm:cxn modelId="{3F0E60D0-3169-4CE5-934C-496E0E50F127}" type="presParOf" srcId="{86902CCB-817F-43C0-909D-984191596BDB}" destId="{427F3E9B-216A-482B-8C20-023D2E36257F}" srcOrd="1" destOrd="0" presId="urn:microsoft.com/office/officeart/2017/3/layout/DropPinTimeline"/>
    <dgm:cxn modelId="{DF66EB76-1A0D-4EC1-852B-F25F1EA912E5}" type="presParOf" srcId="{427F3E9B-216A-482B-8C20-023D2E36257F}" destId="{BBD4D124-9CA9-45E2-9269-7BECC9F2725A}" srcOrd="0" destOrd="0" presId="urn:microsoft.com/office/officeart/2017/3/layout/DropPinTimeline"/>
    <dgm:cxn modelId="{7A19C54E-DEE7-4857-A2CB-AD5B912CC32D}" type="presParOf" srcId="{427F3E9B-216A-482B-8C20-023D2E36257F}" destId="{6FD7735C-9C83-43E4-8EA2-44738E35238F}" srcOrd="1" destOrd="0" presId="urn:microsoft.com/office/officeart/2017/3/layout/DropPinTimeline"/>
    <dgm:cxn modelId="{1B5E3B6B-FF52-4430-A927-0D0B3FDC7FA8}" type="presParOf" srcId="{86902CCB-817F-43C0-909D-984191596BDB}" destId="{95C5B105-653E-478E-AFF4-1F8BBF89B482}" srcOrd="2" destOrd="0" presId="urn:microsoft.com/office/officeart/2017/3/layout/DropPinTimeline"/>
    <dgm:cxn modelId="{B46EA8CD-92D8-43F3-893A-96010AD2B8E3}" type="presParOf" srcId="{86902CCB-817F-43C0-909D-984191596BDB}" destId="{B95CAC97-90AE-479A-9C7C-84FD3D465BD0}" srcOrd="3" destOrd="0" presId="urn:microsoft.com/office/officeart/2017/3/layout/DropPinTimeline"/>
    <dgm:cxn modelId="{9A631E8D-C521-41E3-B844-AB88258EE698}" type="presParOf" srcId="{86902CCB-817F-43C0-909D-984191596BDB}" destId="{8A279A4A-424C-47A6-8878-B65265BA8223}" srcOrd="4" destOrd="0" presId="urn:microsoft.com/office/officeart/2017/3/layout/DropPinTimeline"/>
    <dgm:cxn modelId="{F5575CB5-9D69-4467-82DD-3329E1F16009}" type="presParOf" srcId="{86902CCB-817F-43C0-909D-984191596BDB}" destId="{0459A24C-54D7-4B06-86E8-E747F58CCA36}" srcOrd="5" destOrd="0" presId="urn:microsoft.com/office/officeart/2017/3/layout/DropPinTimeline"/>
    <dgm:cxn modelId="{F8B15928-DA24-4F2C-99F0-8BC18F036D1E}" type="presParOf" srcId="{C9FF24CB-D851-4452-ACF8-AEC5EE43ED6D}" destId="{2CD0D99C-7485-48AD-AB2A-DAC5CE1B58BB}" srcOrd="5" destOrd="0" presId="urn:microsoft.com/office/officeart/2017/3/layout/DropPinTimeline"/>
    <dgm:cxn modelId="{47CE1601-1936-41F0-88D9-6C585DC33AF7}" type="presParOf" srcId="{C9FF24CB-D851-4452-ACF8-AEC5EE43ED6D}" destId="{C11BBF73-73B7-4723-95F6-FC7B1000B8CA}" srcOrd="6" destOrd="0" presId="urn:microsoft.com/office/officeart/2017/3/layout/DropPinTimeline"/>
    <dgm:cxn modelId="{BAF170FD-EF65-454E-8A1D-1812E4AF76A4}" type="presParOf" srcId="{C11BBF73-73B7-4723-95F6-FC7B1000B8CA}" destId="{0FF8ACF5-877B-4985-8CCC-411D60719493}" srcOrd="0" destOrd="0" presId="urn:microsoft.com/office/officeart/2017/3/layout/DropPinTimeline"/>
    <dgm:cxn modelId="{C117AD8C-E3B5-4784-8D0A-A488FB7612AE}" type="presParOf" srcId="{C11BBF73-73B7-4723-95F6-FC7B1000B8CA}" destId="{7E2769E7-31E5-4D15-B346-4B2E376DC343}" srcOrd="1" destOrd="0" presId="urn:microsoft.com/office/officeart/2017/3/layout/DropPinTimeline"/>
    <dgm:cxn modelId="{B381E951-CDE0-467D-B8BA-F46CF97EC113}" type="presParOf" srcId="{7E2769E7-31E5-4D15-B346-4B2E376DC343}" destId="{6F689B1A-8BD1-4F3D-BC3D-ACFF2B8946B7}" srcOrd="0" destOrd="0" presId="urn:microsoft.com/office/officeart/2017/3/layout/DropPinTimeline"/>
    <dgm:cxn modelId="{5B31C6C2-1F96-4677-A4E0-0B2510C93052}" type="presParOf" srcId="{7E2769E7-31E5-4D15-B346-4B2E376DC343}" destId="{122EFDD1-D10A-4379-BB3C-B6009FBCD29A}" srcOrd="1" destOrd="0" presId="urn:microsoft.com/office/officeart/2017/3/layout/DropPinTimeline"/>
    <dgm:cxn modelId="{7AD79F21-1DAC-45F8-8307-738333C89D9B}" type="presParOf" srcId="{C11BBF73-73B7-4723-95F6-FC7B1000B8CA}" destId="{9EC1D806-1DCD-4510-8485-E5F8EDB6C5A0}" srcOrd="2" destOrd="0" presId="urn:microsoft.com/office/officeart/2017/3/layout/DropPinTimeline"/>
    <dgm:cxn modelId="{FF28CE5F-53AF-4AAF-91A4-E8DB75D439FF}" type="presParOf" srcId="{C11BBF73-73B7-4723-95F6-FC7B1000B8CA}" destId="{884E6F20-0794-4F83-8A15-C1916810513D}" srcOrd="3" destOrd="0" presId="urn:microsoft.com/office/officeart/2017/3/layout/DropPinTimeline"/>
    <dgm:cxn modelId="{12B02595-A962-4A56-98EB-F26543628243}" type="presParOf" srcId="{C11BBF73-73B7-4723-95F6-FC7B1000B8CA}" destId="{0A74C9D2-C622-4223-9F54-67114DEA46DF}" srcOrd="4" destOrd="0" presId="urn:microsoft.com/office/officeart/2017/3/layout/DropPinTimeline"/>
    <dgm:cxn modelId="{20605E9F-54E9-46B3-9164-704DDB371E24}" type="presParOf" srcId="{C11BBF73-73B7-4723-95F6-FC7B1000B8CA}" destId="{B6B0F6E5-7C3D-468C-8E85-A9C307588F90}" srcOrd="5" destOrd="0" presId="urn:microsoft.com/office/officeart/2017/3/layout/DropPinTimeline"/>
    <dgm:cxn modelId="{05412E06-1B26-4593-B692-86E40A0D9DA5}" type="presParOf" srcId="{C9FF24CB-D851-4452-ACF8-AEC5EE43ED6D}" destId="{525B9F5A-7E83-4919-BDA9-C40F54D3B053}" srcOrd="7" destOrd="0" presId="urn:microsoft.com/office/officeart/2017/3/layout/DropPinTimeline"/>
    <dgm:cxn modelId="{438AA6FD-5E43-4FAB-B57E-AA9B330ADFB9}" type="presParOf" srcId="{C9FF24CB-D851-4452-ACF8-AEC5EE43ED6D}" destId="{C5055AEA-072A-4328-8E05-673E23456978}" srcOrd="8" destOrd="0" presId="urn:microsoft.com/office/officeart/2017/3/layout/DropPinTimeline"/>
    <dgm:cxn modelId="{2E96E04B-EAF9-4628-B445-ED4618647296}" type="presParOf" srcId="{C5055AEA-072A-4328-8E05-673E23456978}" destId="{9F0814A1-63E0-4AF3-8D72-3D9A82B81086}" srcOrd="0" destOrd="0" presId="urn:microsoft.com/office/officeart/2017/3/layout/DropPinTimeline"/>
    <dgm:cxn modelId="{C4DC417B-4ACC-46F8-9A21-B5A2118002C0}" type="presParOf" srcId="{C5055AEA-072A-4328-8E05-673E23456978}" destId="{07709B57-A57F-4DE6-9698-67A0A48250BE}" srcOrd="1" destOrd="0" presId="urn:microsoft.com/office/officeart/2017/3/layout/DropPinTimeline"/>
    <dgm:cxn modelId="{645BAE42-7A8C-4DFE-83DD-0DAAE2694D82}" type="presParOf" srcId="{07709B57-A57F-4DE6-9698-67A0A48250BE}" destId="{4ED18A23-1DAB-4644-81BC-3CD546549B7E}" srcOrd="0" destOrd="0" presId="urn:microsoft.com/office/officeart/2017/3/layout/DropPinTimeline"/>
    <dgm:cxn modelId="{02A6404C-F0FB-4C39-8D81-7E60949B1989}" type="presParOf" srcId="{07709B57-A57F-4DE6-9698-67A0A48250BE}" destId="{47B3870A-7D64-400B-B970-2C5B50BFD722}" srcOrd="1" destOrd="0" presId="urn:microsoft.com/office/officeart/2017/3/layout/DropPinTimeline"/>
    <dgm:cxn modelId="{6F0DA9DF-4743-40D6-B541-7DD6B8BFDEAD}" type="presParOf" srcId="{C5055AEA-072A-4328-8E05-673E23456978}" destId="{24F3D455-0C34-4514-B8F4-7255F0BAD61A}" srcOrd="2" destOrd="0" presId="urn:microsoft.com/office/officeart/2017/3/layout/DropPinTimeline"/>
    <dgm:cxn modelId="{97EDD0EB-8DB2-4B55-B5CB-85C999BD553B}" type="presParOf" srcId="{C5055AEA-072A-4328-8E05-673E23456978}" destId="{FE3443B3-CAAE-416C-9D3B-9B95C1768BCA}" srcOrd="3" destOrd="0" presId="urn:microsoft.com/office/officeart/2017/3/layout/DropPinTimeline"/>
    <dgm:cxn modelId="{27D165E5-86EA-4244-92A5-646DF0008FC5}" type="presParOf" srcId="{C5055AEA-072A-4328-8E05-673E23456978}" destId="{24ABEFDB-6604-4C91-BD45-CF2B86C306C4}" srcOrd="4" destOrd="0" presId="urn:microsoft.com/office/officeart/2017/3/layout/DropPinTimeline"/>
    <dgm:cxn modelId="{603FCFE1-BE5F-43F6-A78F-4840874DE934}" type="presParOf" srcId="{C5055AEA-072A-4328-8E05-673E23456978}" destId="{FD0B2283-61FD-42F8-BC15-1429CD8F655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0C6ABC-BA3D-490A-993E-E2581127018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E138003-BB98-4184-94E4-626B840AA24E}">
      <dgm:prSet/>
      <dgm:spPr/>
      <dgm:t>
        <a:bodyPr/>
        <a:lstStyle/>
        <a:p>
          <a:r>
            <a:rPr lang="en-US" b="1" dirty="0"/>
            <a:t>DHS Region 1 – Blue  </a:t>
          </a:r>
        </a:p>
        <a:p>
          <a:r>
            <a:rPr lang="en-US" b="1" dirty="0"/>
            <a:t>NW OK</a:t>
          </a:r>
          <a:endParaRPr lang="en-US" dirty="0"/>
        </a:p>
      </dgm:t>
    </dgm:pt>
    <dgm:pt modelId="{5AE3989C-2931-43B0-99BA-1B40F6D820F1}" type="parTrans" cxnId="{A81D4BC8-836D-4DCF-BF0A-3984D466B17C}">
      <dgm:prSet/>
      <dgm:spPr/>
      <dgm:t>
        <a:bodyPr/>
        <a:lstStyle/>
        <a:p>
          <a:endParaRPr lang="en-US"/>
        </a:p>
      </dgm:t>
    </dgm:pt>
    <dgm:pt modelId="{67872FE1-B8EC-4024-AE5B-EDE63ACABDDD}" type="sibTrans" cxnId="{A81D4BC8-836D-4DCF-BF0A-3984D466B17C}">
      <dgm:prSet/>
      <dgm:spPr/>
      <dgm:t>
        <a:bodyPr/>
        <a:lstStyle/>
        <a:p>
          <a:endParaRPr lang="en-US"/>
        </a:p>
      </dgm:t>
    </dgm:pt>
    <dgm:pt modelId="{1A3376D2-E89D-40E1-843F-679C9E1FF594}">
      <dgm:prSet/>
      <dgm:spPr/>
      <dgm:t>
        <a:bodyPr/>
        <a:lstStyle/>
        <a:p>
          <a:r>
            <a:rPr lang="en-US" b="1" dirty="0"/>
            <a:t>DHS Region 2- Red  </a:t>
          </a:r>
        </a:p>
        <a:p>
          <a:r>
            <a:rPr lang="en-US" b="1" dirty="0"/>
            <a:t>SW OK</a:t>
          </a:r>
          <a:endParaRPr lang="en-US" dirty="0"/>
        </a:p>
      </dgm:t>
    </dgm:pt>
    <dgm:pt modelId="{7648B429-0182-43FB-BE11-12E564AE23F5}" type="parTrans" cxnId="{4785468F-1BCE-4063-8CC1-301EFA6152F7}">
      <dgm:prSet/>
      <dgm:spPr/>
      <dgm:t>
        <a:bodyPr/>
        <a:lstStyle/>
        <a:p>
          <a:endParaRPr lang="en-US"/>
        </a:p>
      </dgm:t>
    </dgm:pt>
    <dgm:pt modelId="{E958C33B-0754-485C-8B82-C7A606D83BCE}" type="sibTrans" cxnId="{4785468F-1BCE-4063-8CC1-301EFA6152F7}">
      <dgm:prSet/>
      <dgm:spPr/>
      <dgm:t>
        <a:bodyPr/>
        <a:lstStyle/>
        <a:p>
          <a:endParaRPr lang="en-US"/>
        </a:p>
      </dgm:t>
    </dgm:pt>
    <dgm:pt modelId="{1323C767-0752-4F43-9E3B-D929410FFFCF}">
      <dgm:prSet/>
      <dgm:spPr/>
      <dgm:t>
        <a:bodyPr/>
        <a:lstStyle/>
        <a:p>
          <a:r>
            <a:rPr lang="en-US" b="1" dirty="0"/>
            <a:t>DHS Region 3 </a:t>
          </a:r>
          <a:r>
            <a:rPr lang="en-US" b="1"/>
            <a:t>– Lavender</a:t>
          </a:r>
          <a:endParaRPr lang="en-US" b="1" dirty="0"/>
        </a:p>
        <a:p>
          <a:r>
            <a:rPr lang="en-US" b="1" dirty="0"/>
            <a:t>OK CO</a:t>
          </a:r>
          <a:endParaRPr lang="en-US" dirty="0"/>
        </a:p>
      </dgm:t>
    </dgm:pt>
    <dgm:pt modelId="{DCFD6F5F-1C9A-4953-B6D8-8509010C4A8C}" type="parTrans" cxnId="{C014C2AB-9EE4-4660-A8D4-5BD1D568E978}">
      <dgm:prSet/>
      <dgm:spPr/>
      <dgm:t>
        <a:bodyPr/>
        <a:lstStyle/>
        <a:p>
          <a:endParaRPr lang="en-US"/>
        </a:p>
      </dgm:t>
    </dgm:pt>
    <dgm:pt modelId="{DBEC66EA-375F-4AC3-AE5B-7D60DA415B7A}" type="sibTrans" cxnId="{C014C2AB-9EE4-4660-A8D4-5BD1D568E978}">
      <dgm:prSet/>
      <dgm:spPr/>
      <dgm:t>
        <a:bodyPr/>
        <a:lstStyle/>
        <a:p>
          <a:endParaRPr lang="en-US"/>
        </a:p>
      </dgm:t>
    </dgm:pt>
    <dgm:pt modelId="{7A93B76B-C130-4518-843E-BB5D910B880C}">
      <dgm:prSet/>
      <dgm:spPr/>
      <dgm:t>
        <a:bodyPr/>
        <a:lstStyle/>
        <a:p>
          <a:r>
            <a:rPr lang="en-US" b="1" dirty="0"/>
            <a:t>DHS Region 4 – Orange</a:t>
          </a:r>
        </a:p>
        <a:p>
          <a:r>
            <a:rPr lang="en-US" b="1" dirty="0"/>
            <a:t>SE OK</a:t>
          </a:r>
          <a:endParaRPr lang="en-US" dirty="0"/>
        </a:p>
      </dgm:t>
    </dgm:pt>
    <dgm:pt modelId="{1D86F431-E22C-4B8D-832C-615F6B4CE9B3}" type="parTrans" cxnId="{00D76E96-5DEB-440B-9731-E8400D4C34A9}">
      <dgm:prSet/>
      <dgm:spPr/>
      <dgm:t>
        <a:bodyPr/>
        <a:lstStyle/>
        <a:p>
          <a:endParaRPr lang="en-US"/>
        </a:p>
      </dgm:t>
    </dgm:pt>
    <dgm:pt modelId="{3FB9DCB7-3F5C-453C-8D65-8DE243BC82C3}" type="sibTrans" cxnId="{00D76E96-5DEB-440B-9731-E8400D4C34A9}">
      <dgm:prSet/>
      <dgm:spPr/>
      <dgm:t>
        <a:bodyPr/>
        <a:lstStyle/>
        <a:p>
          <a:endParaRPr lang="en-US"/>
        </a:p>
      </dgm:t>
    </dgm:pt>
    <dgm:pt modelId="{CFE1BDA4-9D55-405B-AF84-A002BDC0B495}">
      <dgm:prSet/>
      <dgm:spPr/>
      <dgm:t>
        <a:bodyPr/>
        <a:lstStyle/>
        <a:p>
          <a:r>
            <a:rPr lang="en-US" b="1" dirty="0"/>
            <a:t>DHS Region 5 – Green</a:t>
          </a:r>
        </a:p>
        <a:p>
          <a:r>
            <a:rPr lang="en-US" b="1" dirty="0"/>
            <a:t>NE OK</a:t>
          </a:r>
          <a:endParaRPr lang="en-US" dirty="0"/>
        </a:p>
      </dgm:t>
    </dgm:pt>
    <dgm:pt modelId="{B0A7EDA4-1A82-4BA6-B2E1-F9D6809AC896}" type="parTrans" cxnId="{DBD7AD56-14C7-48B2-9FD9-5D6AD4FC375A}">
      <dgm:prSet/>
      <dgm:spPr/>
      <dgm:t>
        <a:bodyPr/>
        <a:lstStyle/>
        <a:p>
          <a:endParaRPr lang="en-US"/>
        </a:p>
      </dgm:t>
    </dgm:pt>
    <dgm:pt modelId="{CC6E2011-8B09-4E3B-8792-69B7C2B79F52}" type="sibTrans" cxnId="{DBD7AD56-14C7-48B2-9FD9-5D6AD4FC375A}">
      <dgm:prSet/>
      <dgm:spPr/>
      <dgm:t>
        <a:bodyPr/>
        <a:lstStyle/>
        <a:p>
          <a:endParaRPr lang="en-US"/>
        </a:p>
      </dgm:t>
    </dgm:pt>
    <dgm:pt modelId="{66690B47-4818-4080-BE4A-1177E6E3789B}" type="pres">
      <dgm:prSet presAssocID="{690C6ABC-BA3D-490A-993E-E25811270184}" presName="vert0" presStyleCnt="0">
        <dgm:presLayoutVars>
          <dgm:dir/>
          <dgm:animOne val="branch"/>
          <dgm:animLvl val="lvl"/>
        </dgm:presLayoutVars>
      </dgm:prSet>
      <dgm:spPr/>
    </dgm:pt>
    <dgm:pt modelId="{655A394B-137F-426F-815C-AE6FF7872368}" type="pres">
      <dgm:prSet presAssocID="{CE138003-BB98-4184-94E4-626B840AA24E}" presName="thickLine" presStyleLbl="alignNode1" presStyleIdx="0" presStyleCnt="5"/>
      <dgm:spPr/>
    </dgm:pt>
    <dgm:pt modelId="{2EE799F2-8EB0-4255-A44D-0FF6B79F416C}" type="pres">
      <dgm:prSet presAssocID="{CE138003-BB98-4184-94E4-626B840AA24E}" presName="horz1" presStyleCnt="0"/>
      <dgm:spPr/>
    </dgm:pt>
    <dgm:pt modelId="{3B56ECCD-92B8-4185-9533-65639823E3FB}" type="pres">
      <dgm:prSet presAssocID="{CE138003-BB98-4184-94E4-626B840AA24E}" presName="tx1" presStyleLbl="revTx" presStyleIdx="0" presStyleCnt="5"/>
      <dgm:spPr/>
    </dgm:pt>
    <dgm:pt modelId="{ED62A358-F7CD-430D-B7E7-70F84CCB48DC}" type="pres">
      <dgm:prSet presAssocID="{CE138003-BB98-4184-94E4-626B840AA24E}" presName="vert1" presStyleCnt="0"/>
      <dgm:spPr/>
    </dgm:pt>
    <dgm:pt modelId="{884194FD-29A6-44AA-808C-81D436865967}" type="pres">
      <dgm:prSet presAssocID="{1A3376D2-E89D-40E1-843F-679C9E1FF594}" presName="thickLine" presStyleLbl="alignNode1" presStyleIdx="1" presStyleCnt="5"/>
      <dgm:spPr/>
    </dgm:pt>
    <dgm:pt modelId="{13693DEF-ED6F-46F3-B427-7D534A957E4A}" type="pres">
      <dgm:prSet presAssocID="{1A3376D2-E89D-40E1-843F-679C9E1FF594}" presName="horz1" presStyleCnt="0"/>
      <dgm:spPr/>
    </dgm:pt>
    <dgm:pt modelId="{EEE61290-A1D7-424A-ABB4-D7C95597B9A2}" type="pres">
      <dgm:prSet presAssocID="{1A3376D2-E89D-40E1-843F-679C9E1FF594}" presName="tx1" presStyleLbl="revTx" presStyleIdx="1" presStyleCnt="5"/>
      <dgm:spPr/>
    </dgm:pt>
    <dgm:pt modelId="{C2B7A231-2089-4278-9528-E2137D288BD2}" type="pres">
      <dgm:prSet presAssocID="{1A3376D2-E89D-40E1-843F-679C9E1FF594}" presName="vert1" presStyleCnt="0"/>
      <dgm:spPr/>
    </dgm:pt>
    <dgm:pt modelId="{EA62F1D2-B67A-4A1A-9D36-32498373FB21}" type="pres">
      <dgm:prSet presAssocID="{1323C767-0752-4F43-9E3B-D929410FFFCF}" presName="thickLine" presStyleLbl="alignNode1" presStyleIdx="2" presStyleCnt="5"/>
      <dgm:spPr/>
    </dgm:pt>
    <dgm:pt modelId="{1970517F-FA8A-4FBC-A1FE-CA891D568190}" type="pres">
      <dgm:prSet presAssocID="{1323C767-0752-4F43-9E3B-D929410FFFCF}" presName="horz1" presStyleCnt="0"/>
      <dgm:spPr/>
    </dgm:pt>
    <dgm:pt modelId="{A9B8A474-8298-4237-B040-BCBB0FDC3F4E}" type="pres">
      <dgm:prSet presAssocID="{1323C767-0752-4F43-9E3B-D929410FFFCF}" presName="tx1" presStyleLbl="revTx" presStyleIdx="2" presStyleCnt="5"/>
      <dgm:spPr/>
    </dgm:pt>
    <dgm:pt modelId="{05338BC5-0D57-4B27-AA6A-F0DAC1B6E0AE}" type="pres">
      <dgm:prSet presAssocID="{1323C767-0752-4F43-9E3B-D929410FFFCF}" presName="vert1" presStyleCnt="0"/>
      <dgm:spPr/>
    </dgm:pt>
    <dgm:pt modelId="{3F74ED23-4D8F-4531-9EAB-D145706549A2}" type="pres">
      <dgm:prSet presAssocID="{7A93B76B-C130-4518-843E-BB5D910B880C}" presName="thickLine" presStyleLbl="alignNode1" presStyleIdx="3" presStyleCnt="5"/>
      <dgm:spPr/>
    </dgm:pt>
    <dgm:pt modelId="{59786B99-0D69-4999-B9E9-0FA4E545A19B}" type="pres">
      <dgm:prSet presAssocID="{7A93B76B-C130-4518-843E-BB5D910B880C}" presName="horz1" presStyleCnt="0"/>
      <dgm:spPr/>
    </dgm:pt>
    <dgm:pt modelId="{C8E31709-F672-44AE-97D7-DACFFC7A3709}" type="pres">
      <dgm:prSet presAssocID="{7A93B76B-C130-4518-843E-BB5D910B880C}" presName="tx1" presStyleLbl="revTx" presStyleIdx="3" presStyleCnt="5"/>
      <dgm:spPr/>
    </dgm:pt>
    <dgm:pt modelId="{B72AA3EB-B3D1-4259-9494-E09F7FEAFB1E}" type="pres">
      <dgm:prSet presAssocID="{7A93B76B-C130-4518-843E-BB5D910B880C}" presName="vert1" presStyleCnt="0"/>
      <dgm:spPr/>
    </dgm:pt>
    <dgm:pt modelId="{F0044B25-0C4F-4FF3-AE12-C6F27200DB99}" type="pres">
      <dgm:prSet presAssocID="{CFE1BDA4-9D55-405B-AF84-A002BDC0B495}" presName="thickLine" presStyleLbl="alignNode1" presStyleIdx="4" presStyleCnt="5"/>
      <dgm:spPr/>
    </dgm:pt>
    <dgm:pt modelId="{19792B02-5917-49B8-98A7-79C37D96E012}" type="pres">
      <dgm:prSet presAssocID="{CFE1BDA4-9D55-405B-AF84-A002BDC0B495}" presName="horz1" presStyleCnt="0"/>
      <dgm:spPr/>
    </dgm:pt>
    <dgm:pt modelId="{66F05507-AC3D-47C9-BD44-C60D4DD84784}" type="pres">
      <dgm:prSet presAssocID="{CFE1BDA4-9D55-405B-AF84-A002BDC0B495}" presName="tx1" presStyleLbl="revTx" presStyleIdx="4" presStyleCnt="5"/>
      <dgm:spPr/>
    </dgm:pt>
    <dgm:pt modelId="{5DFAC693-DE05-4EFE-A49E-DC22EB90FECA}" type="pres">
      <dgm:prSet presAssocID="{CFE1BDA4-9D55-405B-AF84-A002BDC0B495}" presName="vert1" presStyleCnt="0"/>
      <dgm:spPr/>
    </dgm:pt>
  </dgm:ptLst>
  <dgm:cxnLst>
    <dgm:cxn modelId="{F6841C0D-C8B5-4A03-9E40-0AD622E399D8}" type="presOf" srcId="{CE138003-BB98-4184-94E4-626B840AA24E}" destId="{3B56ECCD-92B8-4185-9533-65639823E3FB}" srcOrd="0" destOrd="0" presId="urn:microsoft.com/office/officeart/2008/layout/LinedList"/>
    <dgm:cxn modelId="{1681D742-EDC8-4881-BCA5-3338B07D77B1}" type="presOf" srcId="{690C6ABC-BA3D-490A-993E-E25811270184}" destId="{66690B47-4818-4080-BE4A-1177E6E3789B}" srcOrd="0" destOrd="0" presId="urn:microsoft.com/office/officeart/2008/layout/LinedList"/>
    <dgm:cxn modelId="{DBD7AD56-14C7-48B2-9FD9-5D6AD4FC375A}" srcId="{690C6ABC-BA3D-490A-993E-E25811270184}" destId="{CFE1BDA4-9D55-405B-AF84-A002BDC0B495}" srcOrd="4" destOrd="0" parTransId="{B0A7EDA4-1A82-4BA6-B2E1-F9D6809AC896}" sibTransId="{CC6E2011-8B09-4E3B-8792-69B7C2B79F52}"/>
    <dgm:cxn modelId="{AC0EFC8D-0FF7-4ADE-BACD-EC3326882D96}" type="presOf" srcId="{1A3376D2-E89D-40E1-843F-679C9E1FF594}" destId="{EEE61290-A1D7-424A-ABB4-D7C95597B9A2}" srcOrd="0" destOrd="0" presId="urn:microsoft.com/office/officeart/2008/layout/LinedList"/>
    <dgm:cxn modelId="{4785468F-1BCE-4063-8CC1-301EFA6152F7}" srcId="{690C6ABC-BA3D-490A-993E-E25811270184}" destId="{1A3376D2-E89D-40E1-843F-679C9E1FF594}" srcOrd="1" destOrd="0" parTransId="{7648B429-0182-43FB-BE11-12E564AE23F5}" sibTransId="{E958C33B-0754-485C-8B82-C7A606D83BCE}"/>
    <dgm:cxn modelId="{00D76E96-5DEB-440B-9731-E8400D4C34A9}" srcId="{690C6ABC-BA3D-490A-993E-E25811270184}" destId="{7A93B76B-C130-4518-843E-BB5D910B880C}" srcOrd="3" destOrd="0" parTransId="{1D86F431-E22C-4B8D-832C-615F6B4CE9B3}" sibTransId="{3FB9DCB7-3F5C-453C-8D65-8DE243BC82C3}"/>
    <dgm:cxn modelId="{C014C2AB-9EE4-4660-A8D4-5BD1D568E978}" srcId="{690C6ABC-BA3D-490A-993E-E25811270184}" destId="{1323C767-0752-4F43-9E3B-D929410FFFCF}" srcOrd="2" destOrd="0" parTransId="{DCFD6F5F-1C9A-4953-B6D8-8509010C4A8C}" sibTransId="{DBEC66EA-375F-4AC3-AE5B-7D60DA415B7A}"/>
    <dgm:cxn modelId="{9DAA6CB3-19B1-4523-8C0E-32E77962C36A}" type="presOf" srcId="{7A93B76B-C130-4518-843E-BB5D910B880C}" destId="{C8E31709-F672-44AE-97D7-DACFFC7A3709}" srcOrd="0" destOrd="0" presId="urn:microsoft.com/office/officeart/2008/layout/LinedList"/>
    <dgm:cxn modelId="{A81D4BC8-836D-4DCF-BF0A-3984D466B17C}" srcId="{690C6ABC-BA3D-490A-993E-E25811270184}" destId="{CE138003-BB98-4184-94E4-626B840AA24E}" srcOrd="0" destOrd="0" parTransId="{5AE3989C-2931-43B0-99BA-1B40F6D820F1}" sibTransId="{67872FE1-B8EC-4024-AE5B-EDE63ACABDDD}"/>
    <dgm:cxn modelId="{139996D4-29B5-43F6-943F-000956BB19FE}" type="presOf" srcId="{CFE1BDA4-9D55-405B-AF84-A002BDC0B495}" destId="{66F05507-AC3D-47C9-BD44-C60D4DD84784}" srcOrd="0" destOrd="0" presId="urn:microsoft.com/office/officeart/2008/layout/LinedList"/>
    <dgm:cxn modelId="{6F3CFFD8-8E19-450C-A734-C02F83D9AA3B}" type="presOf" srcId="{1323C767-0752-4F43-9E3B-D929410FFFCF}" destId="{A9B8A474-8298-4237-B040-BCBB0FDC3F4E}" srcOrd="0" destOrd="0" presId="urn:microsoft.com/office/officeart/2008/layout/LinedList"/>
    <dgm:cxn modelId="{D7438F37-E563-437C-9284-095E40649854}" type="presParOf" srcId="{66690B47-4818-4080-BE4A-1177E6E3789B}" destId="{655A394B-137F-426F-815C-AE6FF7872368}" srcOrd="0" destOrd="0" presId="urn:microsoft.com/office/officeart/2008/layout/LinedList"/>
    <dgm:cxn modelId="{53C95459-7163-4AEA-AE60-5EE71131E12F}" type="presParOf" srcId="{66690B47-4818-4080-BE4A-1177E6E3789B}" destId="{2EE799F2-8EB0-4255-A44D-0FF6B79F416C}" srcOrd="1" destOrd="0" presId="urn:microsoft.com/office/officeart/2008/layout/LinedList"/>
    <dgm:cxn modelId="{E4DB80AB-E825-4083-8651-EDAC39D66184}" type="presParOf" srcId="{2EE799F2-8EB0-4255-A44D-0FF6B79F416C}" destId="{3B56ECCD-92B8-4185-9533-65639823E3FB}" srcOrd="0" destOrd="0" presId="urn:microsoft.com/office/officeart/2008/layout/LinedList"/>
    <dgm:cxn modelId="{77A1D97D-ECA1-4720-A0F3-05FE9AA9DB63}" type="presParOf" srcId="{2EE799F2-8EB0-4255-A44D-0FF6B79F416C}" destId="{ED62A358-F7CD-430D-B7E7-70F84CCB48DC}" srcOrd="1" destOrd="0" presId="urn:microsoft.com/office/officeart/2008/layout/LinedList"/>
    <dgm:cxn modelId="{BEC6AF54-3BD5-4519-BEEE-3E12844D3DEB}" type="presParOf" srcId="{66690B47-4818-4080-BE4A-1177E6E3789B}" destId="{884194FD-29A6-44AA-808C-81D436865967}" srcOrd="2" destOrd="0" presId="urn:microsoft.com/office/officeart/2008/layout/LinedList"/>
    <dgm:cxn modelId="{5F44B1E9-6A35-48E0-B248-E434B9DE2357}" type="presParOf" srcId="{66690B47-4818-4080-BE4A-1177E6E3789B}" destId="{13693DEF-ED6F-46F3-B427-7D534A957E4A}" srcOrd="3" destOrd="0" presId="urn:microsoft.com/office/officeart/2008/layout/LinedList"/>
    <dgm:cxn modelId="{5BFFDA21-A1DA-405C-9B9E-9147F094D94A}" type="presParOf" srcId="{13693DEF-ED6F-46F3-B427-7D534A957E4A}" destId="{EEE61290-A1D7-424A-ABB4-D7C95597B9A2}" srcOrd="0" destOrd="0" presId="urn:microsoft.com/office/officeart/2008/layout/LinedList"/>
    <dgm:cxn modelId="{CD221D97-9D0E-494C-85DD-C33D7F416B23}" type="presParOf" srcId="{13693DEF-ED6F-46F3-B427-7D534A957E4A}" destId="{C2B7A231-2089-4278-9528-E2137D288BD2}" srcOrd="1" destOrd="0" presId="urn:microsoft.com/office/officeart/2008/layout/LinedList"/>
    <dgm:cxn modelId="{24A0B10E-2392-4A4E-9123-9B8DF480DF99}" type="presParOf" srcId="{66690B47-4818-4080-BE4A-1177E6E3789B}" destId="{EA62F1D2-B67A-4A1A-9D36-32498373FB21}" srcOrd="4" destOrd="0" presId="urn:microsoft.com/office/officeart/2008/layout/LinedList"/>
    <dgm:cxn modelId="{414C2EBA-DCBD-46C2-A66D-EFCDE76C1AF9}" type="presParOf" srcId="{66690B47-4818-4080-BE4A-1177E6E3789B}" destId="{1970517F-FA8A-4FBC-A1FE-CA891D568190}" srcOrd="5" destOrd="0" presId="urn:microsoft.com/office/officeart/2008/layout/LinedList"/>
    <dgm:cxn modelId="{7F3E9A3A-805A-4605-B0D9-0464BEE02F55}" type="presParOf" srcId="{1970517F-FA8A-4FBC-A1FE-CA891D568190}" destId="{A9B8A474-8298-4237-B040-BCBB0FDC3F4E}" srcOrd="0" destOrd="0" presId="urn:microsoft.com/office/officeart/2008/layout/LinedList"/>
    <dgm:cxn modelId="{E6CA0CE5-FF55-4A7C-9C2D-9177076EA6EB}" type="presParOf" srcId="{1970517F-FA8A-4FBC-A1FE-CA891D568190}" destId="{05338BC5-0D57-4B27-AA6A-F0DAC1B6E0AE}" srcOrd="1" destOrd="0" presId="urn:microsoft.com/office/officeart/2008/layout/LinedList"/>
    <dgm:cxn modelId="{D8E29CC5-39FC-4E83-A71A-728C3D18FD6A}" type="presParOf" srcId="{66690B47-4818-4080-BE4A-1177E6E3789B}" destId="{3F74ED23-4D8F-4531-9EAB-D145706549A2}" srcOrd="6" destOrd="0" presId="urn:microsoft.com/office/officeart/2008/layout/LinedList"/>
    <dgm:cxn modelId="{91DF88FC-4D03-4D89-892D-D73B293C7920}" type="presParOf" srcId="{66690B47-4818-4080-BE4A-1177E6E3789B}" destId="{59786B99-0D69-4999-B9E9-0FA4E545A19B}" srcOrd="7" destOrd="0" presId="urn:microsoft.com/office/officeart/2008/layout/LinedList"/>
    <dgm:cxn modelId="{2EEE0E70-8CB2-40C1-8C10-45D60BC054DD}" type="presParOf" srcId="{59786B99-0D69-4999-B9E9-0FA4E545A19B}" destId="{C8E31709-F672-44AE-97D7-DACFFC7A3709}" srcOrd="0" destOrd="0" presId="urn:microsoft.com/office/officeart/2008/layout/LinedList"/>
    <dgm:cxn modelId="{C79A8149-CE4B-44B8-9B8A-661BD5921BC3}" type="presParOf" srcId="{59786B99-0D69-4999-B9E9-0FA4E545A19B}" destId="{B72AA3EB-B3D1-4259-9494-E09F7FEAFB1E}" srcOrd="1" destOrd="0" presId="urn:microsoft.com/office/officeart/2008/layout/LinedList"/>
    <dgm:cxn modelId="{B5C4BAE1-F60E-4FE3-AF97-83DCFE66C132}" type="presParOf" srcId="{66690B47-4818-4080-BE4A-1177E6E3789B}" destId="{F0044B25-0C4F-4FF3-AE12-C6F27200DB99}" srcOrd="8" destOrd="0" presId="urn:microsoft.com/office/officeart/2008/layout/LinedList"/>
    <dgm:cxn modelId="{F200C1E8-8981-48E2-8A31-699A2FD14838}" type="presParOf" srcId="{66690B47-4818-4080-BE4A-1177E6E3789B}" destId="{19792B02-5917-49B8-98A7-79C37D96E012}" srcOrd="9" destOrd="0" presId="urn:microsoft.com/office/officeart/2008/layout/LinedList"/>
    <dgm:cxn modelId="{DF7755AD-BA4C-494D-B2B9-47CFD5022FBC}" type="presParOf" srcId="{19792B02-5917-49B8-98A7-79C37D96E012}" destId="{66F05507-AC3D-47C9-BD44-C60D4DD84784}" srcOrd="0" destOrd="0" presId="urn:microsoft.com/office/officeart/2008/layout/LinedList"/>
    <dgm:cxn modelId="{2D1F4B48-9DB6-438F-9959-72EFE135E396}" type="presParOf" srcId="{19792B02-5917-49B8-98A7-79C37D96E012}" destId="{5DFAC693-DE05-4EFE-A49E-DC22EB90FE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648C5-9358-4F8A-8467-6E11D4B5A490}">
      <dsp:nvSpPr>
        <dsp:cNvPr id="0" name=""/>
        <dsp:cNvSpPr/>
      </dsp:nvSpPr>
      <dsp:spPr>
        <a:xfrm>
          <a:off x="0" y="2739968"/>
          <a:ext cx="9668445"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0FC15D2-6CC9-42C0-8410-9CC5B4F37B63}">
      <dsp:nvSpPr>
        <dsp:cNvPr id="0" name=""/>
        <dsp:cNvSpPr/>
      </dsp:nvSpPr>
      <dsp:spPr>
        <a:xfrm rot="8100000">
          <a:off x="98282" y="632736"/>
          <a:ext cx="400428" cy="40042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3E386-F886-465A-887D-00F4850AE34B}">
      <dsp:nvSpPr>
        <dsp:cNvPr id="0" name=""/>
        <dsp:cNvSpPr/>
      </dsp:nvSpPr>
      <dsp:spPr>
        <a:xfrm>
          <a:off x="142766" y="677220"/>
          <a:ext cx="311459" cy="31145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F0AC040-CEFB-4912-9479-D9791412474B}">
      <dsp:nvSpPr>
        <dsp:cNvPr id="0" name=""/>
        <dsp:cNvSpPr/>
      </dsp:nvSpPr>
      <dsp:spPr>
        <a:xfrm>
          <a:off x="581642" y="1117907"/>
          <a:ext cx="2664562" cy="162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7950" rIns="107950" bIns="161925" numCol="1" spcCol="1270" anchor="t" anchorCtr="0">
          <a:noAutofit/>
        </a:bodyPr>
        <a:lstStyle/>
        <a:p>
          <a:pPr marL="0" lvl="0" indent="0" algn="l" defTabSz="755650">
            <a:lnSpc>
              <a:spcPct val="90000"/>
            </a:lnSpc>
            <a:spcBef>
              <a:spcPct val="0"/>
            </a:spcBef>
            <a:spcAft>
              <a:spcPct val="35000"/>
            </a:spcAft>
            <a:buNone/>
          </a:pPr>
          <a:r>
            <a:rPr lang="en-US" sz="1700" kern="1200" dirty="0"/>
            <a:t>Legislation Introduced for a Statewide Central Office for Parent and Child Representation to include interdisciplinary rep</a:t>
          </a:r>
        </a:p>
      </dsp:txBody>
      <dsp:txXfrm>
        <a:off x="581642" y="1117907"/>
        <a:ext cx="2664562" cy="1622061"/>
      </dsp:txXfrm>
    </dsp:sp>
    <dsp:sp modelId="{B606CAFE-50E8-4E29-849C-8F028710EBFC}">
      <dsp:nvSpPr>
        <dsp:cNvPr id="0" name=""/>
        <dsp:cNvSpPr/>
      </dsp:nvSpPr>
      <dsp:spPr>
        <a:xfrm>
          <a:off x="581642" y="547993"/>
          <a:ext cx="2664562" cy="56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t>January 2023</a:t>
          </a:r>
        </a:p>
      </dsp:txBody>
      <dsp:txXfrm>
        <a:off x="581642" y="547993"/>
        <a:ext cx="2664562" cy="569913"/>
      </dsp:txXfrm>
    </dsp:sp>
    <dsp:sp modelId="{EAB8E74B-27A4-47D9-9237-17B8B5A381EE}">
      <dsp:nvSpPr>
        <dsp:cNvPr id="0" name=""/>
        <dsp:cNvSpPr/>
      </dsp:nvSpPr>
      <dsp:spPr>
        <a:xfrm>
          <a:off x="298496" y="1117907"/>
          <a:ext cx="0" cy="162206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70DA61-FCE6-4475-8C06-107581CF7B72}">
      <dsp:nvSpPr>
        <dsp:cNvPr id="0" name=""/>
        <dsp:cNvSpPr/>
      </dsp:nvSpPr>
      <dsp:spPr>
        <a:xfrm>
          <a:off x="249341" y="2688676"/>
          <a:ext cx="101932" cy="10258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FBAF-3D93-430B-B255-225F74893D3A}">
      <dsp:nvSpPr>
        <dsp:cNvPr id="0" name=""/>
        <dsp:cNvSpPr/>
      </dsp:nvSpPr>
      <dsp:spPr>
        <a:xfrm rot="18900000">
          <a:off x="1705139" y="4446773"/>
          <a:ext cx="400428" cy="40042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F6774-5AB6-4B32-B292-D5D180269912}">
      <dsp:nvSpPr>
        <dsp:cNvPr id="0" name=""/>
        <dsp:cNvSpPr/>
      </dsp:nvSpPr>
      <dsp:spPr>
        <a:xfrm>
          <a:off x="1749623" y="4491257"/>
          <a:ext cx="311459" cy="31145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7A6EFBF-A8E5-4B37-A800-F03A9C1D3BB1}">
      <dsp:nvSpPr>
        <dsp:cNvPr id="0" name=""/>
        <dsp:cNvSpPr/>
      </dsp:nvSpPr>
      <dsp:spPr>
        <a:xfrm>
          <a:off x="2188498" y="2739968"/>
          <a:ext cx="2664562" cy="162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1925" rIns="0" bIns="107950" numCol="1" spcCol="1270" anchor="b" anchorCtr="0">
          <a:noAutofit/>
        </a:bodyPr>
        <a:lstStyle/>
        <a:p>
          <a:pPr marL="0" lvl="0" indent="0" algn="l" defTabSz="755650">
            <a:lnSpc>
              <a:spcPct val="90000"/>
            </a:lnSpc>
            <a:spcBef>
              <a:spcPct val="0"/>
            </a:spcBef>
            <a:spcAft>
              <a:spcPct val="35000"/>
            </a:spcAft>
            <a:buNone/>
          </a:pPr>
          <a:r>
            <a:rPr lang="en-US" sz="1700" kern="1200" dirty="0"/>
            <a:t>Statewide Central office of Parent and Child Legal Rep became law called the “Family Representation and Advocacy Act” effective November 1, 2023. 10 O.S. Section 801</a:t>
          </a:r>
        </a:p>
      </dsp:txBody>
      <dsp:txXfrm>
        <a:off x="2188498" y="2739968"/>
        <a:ext cx="2664562" cy="1622061"/>
      </dsp:txXfrm>
    </dsp:sp>
    <dsp:sp modelId="{3DD83D6B-83C1-4A83-9314-B6D20AC6A6E8}">
      <dsp:nvSpPr>
        <dsp:cNvPr id="0" name=""/>
        <dsp:cNvSpPr/>
      </dsp:nvSpPr>
      <dsp:spPr>
        <a:xfrm>
          <a:off x="2188498" y="4362030"/>
          <a:ext cx="2664562" cy="56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t>2 June 2023</a:t>
          </a:r>
        </a:p>
      </dsp:txBody>
      <dsp:txXfrm>
        <a:off x="2188498" y="4362030"/>
        <a:ext cx="2664562" cy="569913"/>
      </dsp:txXfrm>
    </dsp:sp>
    <dsp:sp modelId="{88DA01CF-5AB5-4E17-A18E-FACF800485F6}">
      <dsp:nvSpPr>
        <dsp:cNvPr id="0" name=""/>
        <dsp:cNvSpPr/>
      </dsp:nvSpPr>
      <dsp:spPr>
        <a:xfrm>
          <a:off x="1905353" y="2739968"/>
          <a:ext cx="0" cy="162206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46A87E-36E4-49FC-B090-2A647C2E7391}">
      <dsp:nvSpPr>
        <dsp:cNvPr id="0" name=""/>
        <dsp:cNvSpPr/>
      </dsp:nvSpPr>
      <dsp:spPr>
        <a:xfrm>
          <a:off x="1856198" y="2688676"/>
          <a:ext cx="101932" cy="10258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4D124-9CA9-45E2-9269-7BECC9F2725A}">
      <dsp:nvSpPr>
        <dsp:cNvPr id="0" name=""/>
        <dsp:cNvSpPr/>
      </dsp:nvSpPr>
      <dsp:spPr>
        <a:xfrm rot="8100000">
          <a:off x="3311995" y="632736"/>
          <a:ext cx="400428" cy="40042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7735C-9C83-43E4-8EA2-44738E35238F}">
      <dsp:nvSpPr>
        <dsp:cNvPr id="0" name=""/>
        <dsp:cNvSpPr/>
      </dsp:nvSpPr>
      <dsp:spPr>
        <a:xfrm>
          <a:off x="3356479" y="677220"/>
          <a:ext cx="311459" cy="31145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C5B105-653E-478E-AFF4-1F8BBF89B482}">
      <dsp:nvSpPr>
        <dsp:cNvPr id="0" name=""/>
        <dsp:cNvSpPr/>
      </dsp:nvSpPr>
      <dsp:spPr>
        <a:xfrm>
          <a:off x="3795355" y="1117907"/>
          <a:ext cx="2664562" cy="162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7950" rIns="107950" bIns="161925" numCol="1" spcCol="1270" anchor="t" anchorCtr="0">
          <a:noAutofit/>
        </a:bodyPr>
        <a:lstStyle/>
        <a:p>
          <a:pPr marL="0" lvl="0" indent="0" algn="l" defTabSz="755650">
            <a:lnSpc>
              <a:spcPct val="90000"/>
            </a:lnSpc>
            <a:spcBef>
              <a:spcPct val="0"/>
            </a:spcBef>
            <a:spcAft>
              <a:spcPct val="35000"/>
            </a:spcAft>
            <a:buNone/>
          </a:pPr>
          <a:r>
            <a:rPr lang="en-US" sz="1700" kern="1200" dirty="0"/>
            <a:t>AOC signed a contract with LASO to be the Vendor to build the “Oklahoma Office of Family Representation”</a:t>
          </a:r>
        </a:p>
      </dsp:txBody>
      <dsp:txXfrm>
        <a:off x="3795355" y="1117907"/>
        <a:ext cx="2664562" cy="1622061"/>
      </dsp:txXfrm>
    </dsp:sp>
    <dsp:sp modelId="{B95CAC97-90AE-479A-9C7C-84FD3D465BD0}">
      <dsp:nvSpPr>
        <dsp:cNvPr id="0" name=""/>
        <dsp:cNvSpPr/>
      </dsp:nvSpPr>
      <dsp:spPr>
        <a:xfrm>
          <a:off x="3795355" y="547993"/>
          <a:ext cx="2664562" cy="56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t>January 2024</a:t>
          </a:r>
        </a:p>
      </dsp:txBody>
      <dsp:txXfrm>
        <a:off x="3795355" y="547993"/>
        <a:ext cx="2664562" cy="569913"/>
      </dsp:txXfrm>
    </dsp:sp>
    <dsp:sp modelId="{8A279A4A-424C-47A6-8878-B65265BA8223}">
      <dsp:nvSpPr>
        <dsp:cNvPr id="0" name=""/>
        <dsp:cNvSpPr/>
      </dsp:nvSpPr>
      <dsp:spPr>
        <a:xfrm>
          <a:off x="3512209" y="1117907"/>
          <a:ext cx="0" cy="162206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F90AF00-2182-4664-9E71-4676D1BA0F19}">
      <dsp:nvSpPr>
        <dsp:cNvPr id="0" name=""/>
        <dsp:cNvSpPr/>
      </dsp:nvSpPr>
      <dsp:spPr>
        <a:xfrm>
          <a:off x="3463055" y="2688676"/>
          <a:ext cx="101932" cy="10258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689B1A-8BD1-4F3D-BC3D-ACFF2B8946B7}">
      <dsp:nvSpPr>
        <dsp:cNvPr id="0" name=""/>
        <dsp:cNvSpPr/>
      </dsp:nvSpPr>
      <dsp:spPr>
        <a:xfrm rot="18900000">
          <a:off x="4918852" y="4446773"/>
          <a:ext cx="400428" cy="40042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2EFDD1-D10A-4379-BB3C-B6009FBCD29A}">
      <dsp:nvSpPr>
        <dsp:cNvPr id="0" name=""/>
        <dsp:cNvSpPr/>
      </dsp:nvSpPr>
      <dsp:spPr>
        <a:xfrm>
          <a:off x="4963336" y="4491257"/>
          <a:ext cx="311459" cy="31145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EC1D806-1DCD-4510-8485-E5F8EDB6C5A0}">
      <dsp:nvSpPr>
        <dsp:cNvPr id="0" name=""/>
        <dsp:cNvSpPr/>
      </dsp:nvSpPr>
      <dsp:spPr>
        <a:xfrm>
          <a:off x="5402211" y="2739968"/>
          <a:ext cx="2664562" cy="162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1925" rIns="0" bIns="107950" numCol="1" spcCol="1270" anchor="b" anchorCtr="0">
          <a:noAutofit/>
        </a:bodyPr>
        <a:lstStyle/>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1700" kern="1200" dirty="0"/>
            <a:t>Region 5 = 9 NE OK Counties Region 2 = 21 SW OK Counties fully rolled out</a:t>
          </a:r>
        </a:p>
      </dsp:txBody>
      <dsp:txXfrm>
        <a:off x="5402211" y="2739968"/>
        <a:ext cx="2664562" cy="1622061"/>
      </dsp:txXfrm>
    </dsp:sp>
    <dsp:sp modelId="{884E6F20-0794-4F83-8A15-C1916810513D}">
      <dsp:nvSpPr>
        <dsp:cNvPr id="0" name=""/>
        <dsp:cNvSpPr/>
      </dsp:nvSpPr>
      <dsp:spPr>
        <a:xfrm>
          <a:off x="5402211" y="4362030"/>
          <a:ext cx="2664562" cy="56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t>1 July 2024</a:t>
          </a:r>
        </a:p>
      </dsp:txBody>
      <dsp:txXfrm>
        <a:off x="5402211" y="4362030"/>
        <a:ext cx="2664562" cy="569913"/>
      </dsp:txXfrm>
    </dsp:sp>
    <dsp:sp modelId="{0A74C9D2-C622-4223-9F54-67114DEA46DF}">
      <dsp:nvSpPr>
        <dsp:cNvPr id="0" name=""/>
        <dsp:cNvSpPr/>
      </dsp:nvSpPr>
      <dsp:spPr>
        <a:xfrm>
          <a:off x="5119066" y="2739968"/>
          <a:ext cx="0" cy="162206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FF8ACF5-877B-4985-8CCC-411D60719493}">
      <dsp:nvSpPr>
        <dsp:cNvPr id="0" name=""/>
        <dsp:cNvSpPr/>
      </dsp:nvSpPr>
      <dsp:spPr>
        <a:xfrm>
          <a:off x="5069911" y="2688676"/>
          <a:ext cx="101932" cy="10258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18A23-1DAB-4644-81BC-3CD546549B7E}">
      <dsp:nvSpPr>
        <dsp:cNvPr id="0" name=""/>
        <dsp:cNvSpPr/>
      </dsp:nvSpPr>
      <dsp:spPr>
        <a:xfrm rot="8100000">
          <a:off x="6525708" y="651378"/>
          <a:ext cx="400428" cy="40042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3870A-7D64-400B-B970-2C5B50BFD722}">
      <dsp:nvSpPr>
        <dsp:cNvPr id="0" name=""/>
        <dsp:cNvSpPr/>
      </dsp:nvSpPr>
      <dsp:spPr>
        <a:xfrm>
          <a:off x="6570193" y="695862"/>
          <a:ext cx="311459" cy="31145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4F3D455-0C34-4514-B8F4-7255F0BAD61A}">
      <dsp:nvSpPr>
        <dsp:cNvPr id="0" name=""/>
        <dsp:cNvSpPr/>
      </dsp:nvSpPr>
      <dsp:spPr>
        <a:xfrm>
          <a:off x="7040856" y="1030433"/>
          <a:ext cx="2600985" cy="1834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7950" rIns="107950" bIns="161925" numCol="1" spcCol="1270" anchor="t" anchorCtr="0">
          <a:noAutofit/>
        </a:bodyPr>
        <a:lstStyle/>
        <a:p>
          <a:pPr marL="0" lvl="0" indent="0" algn="l" defTabSz="755650">
            <a:lnSpc>
              <a:spcPct val="90000"/>
            </a:lnSpc>
            <a:spcBef>
              <a:spcPct val="0"/>
            </a:spcBef>
            <a:spcAft>
              <a:spcPct val="35000"/>
            </a:spcAft>
            <a:buNone/>
          </a:pPr>
          <a:r>
            <a:rPr lang="en-US" sz="1700" kern="1200" dirty="0"/>
            <a:t>Region 1 = 25 NW OK Counties</a:t>
          </a:r>
        </a:p>
        <a:p>
          <a:pPr marL="0" lvl="0" indent="0" algn="l" defTabSz="755650">
            <a:lnSpc>
              <a:spcPct val="90000"/>
            </a:lnSpc>
            <a:spcBef>
              <a:spcPct val="0"/>
            </a:spcBef>
            <a:spcAft>
              <a:spcPct val="35000"/>
            </a:spcAft>
            <a:buNone/>
          </a:pPr>
          <a:r>
            <a:rPr lang="en-US" sz="1700" kern="1200" dirty="0"/>
            <a:t>Region 3 = 1 OK County</a:t>
          </a:r>
        </a:p>
        <a:p>
          <a:pPr marL="0" lvl="0" indent="0" algn="l" defTabSz="755650">
            <a:lnSpc>
              <a:spcPct val="90000"/>
            </a:lnSpc>
            <a:spcBef>
              <a:spcPct val="0"/>
            </a:spcBef>
            <a:spcAft>
              <a:spcPct val="35000"/>
            </a:spcAft>
            <a:buNone/>
          </a:pPr>
          <a:r>
            <a:rPr lang="en-US" sz="1700" kern="1200" dirty="0"/>
            <a:t>Region 4 = 21 SE OK Counties</a:t>
          </a:r>
        </a:p>
      </dsp:txBody>
      <dsp:txXfrm>
        <a:off x="7040856" y="1030433"/>
        <a:ext cx="2600985" cy="1834292"/>
      </dsp:txXfrm>
    </dsp:sp>
    <dsp:sp modelId="{FE3443B3-CAAE-416C-9D3B-9B95C1768BCA}">
      <dsp:nvSpPr>
        <dsp:cNvPr id="0" name=""/>
        <dsp:cNvSpPr/>
      </dsp:nvSpPr>
      <dsp:spPr>
        <a:xfrm>
          <a:off x="7040856" y="529351"/>
          <a:ext cx="2600985" cy="644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t>1 July 2025</a:t>
          </a:r>
        </a:p>
      </dsp:txBody>
      <dsp:txXfrm>
        <a:off x="7040856" y="529351"/>
        <a:ext cx="2600985" cy="644481"/>
      </dsp:txXfrm>
    </dsp:sp>
    <dsp:sp modelId="{24ABEFDB-6604-4C91-BD45-CF2B86C306C4}">
      <dsp:nvSpPr>
        <dsp:cNvPr id="0" name=""/>
        <dsp:cNvSpPr/>
      </dsp:nvSpPr>
      <dsp:spPr>
        <a:xfrm>
          <a:off x="6725923" y="1136549"/>
          <a:ext cx="0" cy="162206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0814A1-63E0-4AF3-8D72-3D9A82B81086}">
      <dsp:nvSpPr>
        <dsp:cNvPr id="0" name=""/>
        <dsp:cNvSpPr/>
      </dsp:nvSpPr>
      <dsp:spPr>
        <a:xfrm>
          <a:off x="6676768" y="2707318"/>
          <a:ext cx="101932" cy="10258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A394B-137F-426F-815C-AE6FF7872368}">
      <dsp:nvSpPr>
        <dsp:cNvPr id="0" name=""/>
        <dsp:cNvSpPr/>
      </dsp:nvSpPr>
      <dsp:spPr>
        <a:xfrm>
          <a:off x="0" y="525"/>
          <a:ext cx="33793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6ECCD-92B8-4185-9533-65639823E3FB}">
      <dsp:nvSpPr>
        <dsp:cNvPr id="0" name=""/>
        <dsp:cNvSpPr/>
      </dsp:nvSpPr>
      <dsp:spPr>
        <a:xfrm>
          <a:off x="0" y="525"/>
          <a:ext cx="3379304" cy="860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DHS Region 1 – Blue  </a:t>
          </a:r>
        </a:p>
        <a:p>
          <a:pPr marL="0" lvl="0" indent="0" algn="l" defTabSz="933450">
            <a:lnSpc>
              <a:spcPct val="90000"/>
            </a:lnSpc>
            <a:spcBef>
              <a:spcPct val="0"/>
            </a:spcBef>
            <a:spcAft>
              <a:spcPct val="35000"/>
            </a:spcAft>
            <a:buNone/>
          </a:pPr>
          <a:r>
            <a:rPr lang="en-US" sz="2100" b="1" kern="1200" dirty="0"/>
            <a:t>NW OK</a:t>
          </a:r>
          <a:endParaRPr lang="en-US" sz="2100" kern="1200" dirty="0"/>
        </a:p>
      </dsp:txBody>
      <dsp:txXfrm>
        <a:off x="0" y="525"/>
        <a:ext cx="3379304" cy="860518"/>
      </dsp:txXfrm>
    </dsp:sp>
    <dsp:sp modelId="{884194FD-29A6-44AA-808C-81D436865967}">
      <dsp:nvSpPr>
        <dsp:cNvPr id="0" name=""/>
        <dsp:cNvSpPr/>
      </dsp:nvSpPr>
      <dsp:spPr>
        <a:xfrm>
          <a:off x="0" y="861044"/>
          <a:ext cx="33793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61290-A1D7-424A-ABB4-D7C95597B9A2}">
      <dsp:nvSpPr>
        <dsp:cNvPr id="0" name=""/>
        <dsp:cNvSpPr/>
      </dsp:nvSpPr>
      <dsp:spPr>
        <a:xfrm>
          <a:off x="0" y="861044"/>
          <a:ext cx="3379304" cy="860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DHS Region 2- Red  </a:t>
          </a:r>
        </a:p>
        <a:p>
          <a:pPr marL="0" lvl="0" indent="0" algn="l" defTabSz="933450">
            <a:lnSpc>
              <a:spcPct val="90000"/>
            </a:lnSpc>
            <a:spcBef>
              <a:spcPct val="0"/>
            </a:spcBef>
            <a:spcAft>
              <a:spcPct val="35000"/>
            </a:spcAft>
            <a:buNone/>
          </a:pPr>
          <a:r>
            <a:rPr lang="en-US" sz="2100" b="1" kern="1200" dirty="0"/>
            <a:t>SW OK</a:t>
          </a:r>
          <a:endParaRPr lang="en-US" sz="2100" kern="1200" dirty="0"/>
        </a:p>
      </dsp:txBody>
      <dsp:txXfrm>
        <a:off x="0" y="861044"/>
        <a:ext cx="3379304" cy="860518"/>
      </dsp:txXfrm>
    </dsp:sp>
    <dsp:sp modelId="{EA62F1D2-B67A-4A1A-9D36-32498373FB21}">
      <dsp:nvSpPr>
        <dsp:cNvPr id="0" name=""/>
        <dsp:cNvSpPr/>
      </dsp:nvSpPr>
      <dsp:spPr>
        <a:xfrm>
          <a:off x="0" y="1721562"/>
          <a:ext cx="33793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8A474-8298-4237-B040-BCBB0FDC3F4E}">
      <dsp:nvSpPr>
        <dsp:cNvPr id="0" name=""/>
        <dsp:cNvSpPr/>
      </dsp:nvSpPr>
      <dsp:spPr>
        <a:xfrm>
          <a:off x="0" y="1721562"/>
          <a:ext cx="3379304" cy="860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DHS Region 3 </a:t>
          </a:r>
          <a:r>
            <a:rPr lang="en-US" sz="2100" b="1" kern="1200"/>
            <a:t>– Lavender</a:t>
          </a:r>
          <a:endParaRPr lang="en-US" sz="2100" b="1" kern="1200" dirty="0"/>
        </a:p>
        <a:p>
          <a:pPr marL="0" lvl="0" indent="0" algn="l" defTabSz="933450">
            <a:lnSpc>
              <a:spcPct val="90000"/>
            </a:lnSpc>
            <a:spcBef>
              <a:spcPct val="0"/>
            </a:spcBef>
            <a:spcAft>
              <a:spcPct val="35000"/>
            </a:spcAft>
            <a:buNone/>
          </a:pPr>
          <a:r>
            <a:rPr lang="en-US" sz="2100" b="1" kern="1200" dirty="0"/>
            <a:t>OK CO</a:t>
          </a:r>
          <a:endParaRPr lang="en-US" sz="2100" kern="1200" dirty="0"/>
        </a:p>
      </dsp:txBody>
      <dsp:txXfrm>
        <a:off x="0" y="1721562"/>
        <a:ext cx="3379304" cy="860518"/>
      </dsp:txXfrm>
    </dsp:sp>
    <dsp:sp modelId="{3F74ED23-4D8F-4531-9EAB-D145706549A2}">
      <dsp:nvSpPr>
        <dsp:cNvPr id="0" name=""/>
        <dsp:cNvSpPr/>
      </dsp:nvSpPr>
      <dsp:spPr>
        <a:xfrm>
          <a:off x="0" y="2582081"/>
          <a:ext cx="33793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E31709-F672-44AE-97D7-DACFFC7A3709}">
      <dsp:nvSpPr>
        <dsp:cNvPr id="0" name=""/>
        <dsp:cNvSpPr/>
      </dsp:nvSpPr>
      <dsp:spPr>
        <a:xfrm>
          <a:off x="0" y="2582081"/>
          <a:ext cx="3379304" cy="860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DHS Region 4 – Orange</a:t>
          </a:r>
        </a:p>
        <a:p>
          <a:pPr marL="0" lvl="0" indent="0" algn="l" defTabSz="933450">
            <a:lnSpc>
              <a:spcPct val="90000"/>
            </a:lnSpc>
            <a:spcBef>
              <a:spcPct val="0"/>
            </a:spcBef>
            <a:spcAft>
              <a:spcPct val="35000"/>
            </a:spcAft>
            <a:buNone/>
          </a:pPr>
          <a:r>
            <a:rPr lang="en-US" sz="2100" b="1" kern="1200" dirty="0"/>
            <a:t>SE OK</a:t>
          </a:r>
          <a:endParaRPr lang="en-US" sz="2100" kern="1200" dirty="0"/>
        </a:p>
      </dsp:txBody>
      <dsp:txXfrm>
        <a:off x="0" y="2582081"/>
        <a:ext cx="3379304" cy="860518"/>
      </dsp:txXfrm>
    </dsp:sp>
    <dsp:sp modelId="{F0044B25-0C4F-4FF3-AE12-C6F27200DB99}">
      <dsp:nvSpPr>
        <dsp:cNvPr id="0" name=""/>
        <dsp:cNvSpPr/>
      </dsp:nvSpPr>
      <dsp:spPr>
        <a:xfrm>
          <a:off x="0" y="3442599"/>
          <a:ext cx="33793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F05507-AC3D-47C9-BD44-C60D4DD84784}">
      <dsp:nvSpPr>
        <dsp:cNvPr id="0" name=""/>
        <dsp:cNvSpPr/>
      </dsp:nvSpPr>
      <dsp:spPr>
        <a:xfrm>
          <a:off x="0" y="3442599"/>
          <a:ext cx="3379304" cy="860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DHS Region 5 – Green</a:t>
          </a:r>
        </a:p>
        <a:p>
          <a:pPr marL="0" lvl="0" indent="0" algn="l" defTabSz="933450">
            <a:lnSpc>
              <a:spcPct val="90000"/>
            </a:lnSpc>
            <a:spcBef>
              <a:spcPct val="0"/>
            </a:spcBef>
            <a:spcAft>
              <a:spcPct val="35000"/>
            </a:spcAft>
            <a:buNone/>
          </a:pPr>
          <a:r>
            <a:rPr lang="en-US" sz="2100" b="1" kern="1200" dirty="0"/>
            <a:t>NE OK</a:t>
          </a:r>
          <a:endParaRPr lang="en-US" sz="2100" kern="1200" dirty="0"/>
        </a:p>
      </dsp:txBody>
      <dsp:txXfrm>
        <a:off x="0" y="3442599"/>
        <a:ext cx="3379304" cy="860518"/>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80F4C5-A798-2555-6652-C7654B988441}"/>
              </a:ext>
            </a:extLst>
          </p:cNvPr>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a:extLst>
              <a:ext uri="{FF2B5EF4-FFF2-40B4-BE49-F238E27FC236}">
                <a16:creationId xmlns:a16="http://schemas.microsoft.com/office/drawing/2014/main" id="{62E00AA4-40F7-66BD-1FC0-07B0BDDA866F}"/>
              </a:ext>
            </a:extLst>
          </p:cNvPr>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694165D5-74E3-4046-AD6C-EAE8C6012EAF}" type="datetimeFigureOut">
              <a:rPr lang="en-US" smtClean="0"/>
              <a:t>3/10/2025</a:t>
            </a:fld>
            <a:endParaRPr lang="en-US"/>
          </a:p>
        </p:txBody>
      </p:sp>
      <p:sp>
        <p:nvSpPr>
          <p:cNvPr id="4" name="Footer Placeholder 3">
            <a:extLst>
              <a:ext uri="{FF2B5EF4-FFF2-40B4-BE49-F238E27FC236}">
                <a16:creationId xmlns:a16="http://schemas.microsoft.com/office/drawing/2014/main" id="{0F17341B-004B-3419-925F-1761AD33BAA7}"/>
              </a:ext>
            </a:extLst>
          </p:cNvPr>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A2351C-4CBE-5182-37C5-09D0BB7C4A00}"/>
              </a:ext>
            </a:extLst>
          </p:cNvPr>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E50DFFAF-7B76-46B3-A41F-704040ED9E3C}" type="slidenum">
              <a:rPr lang="en-US" smtClean="0"/>
              <a:t>‹#›</a:t>
            </a:fld>
            <a:endParaRPr lang="en-US"/>
          </a:p>
        </p:txBody>
      </p:sp>
    </p:spTree>
    <p:extLst>
      <p:ext uri="{BB962C8B-B14F-4D97-AF65-F5344CB8AC3E}">
        <p14:creationId xmlns:p14="http://schemas.microsoft.com/office/powerpoint/2010/main" val="41759619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5"/>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970339" y="0"/>
            <a:ext cx="3038475" cy="466725"/>
          </a:xfrm>
          <a:prstGeom prst="rect">
            <a:avLst/>
          </a:prstGeom>
        </p:spPr>
        <p:txBody>
          <a:bodyPr vert="horz" lIns="91428" tIns="45714" rIns="91428" bIns="45714" rtlCol="0"/>
          <a:lstStyle>
            <a:lvl1pPr algn="r">
              <a:defRPr sz="1200"/>
            </a:lvl1pPr>
          </a:lstStyle>
          <a:p>
            <a:fld id="{1D85E0CD-F90B-443A-96CC-1F86C05B6363}" type="datetimeFigureOut">
              <a:rPr lang="en-US" smtClean="0"/>
              <a:t>3/10/2025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8" tIns="45714" rIns="91428" bIns="45714" rtlCol="0" anchor="b"/>
          <a:lstStyle>
            <a:lvl1pPr algn="r">
              <a:defRPr sz="1200"/>
            </a:lvl1pPr>
          </a:lstStyle>
          <a:p>
            <a:fld id="{661FFFC9-87CD-4412-B58C-A7664643A8A7}" type="slidenum">
              <a:rPr lang="en-US" smtClean="0"/>
              <a:t>‹#›</a:t>
            </a:fld>
            <a:endParaRPr lang="en-US"/>
          </a:p>
        </p:txBody>
      </p:sp>
    </p:spTree>
    <p:extLst>
      <p:ext uri="{BB962C8B-B14F-4D97-AF65-F5344CB8AC3E}">
        <p14:creationId xmlns:p14="http://schemas.microsoft.com/office/powerpoint/2010/main" val="223579748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FFFC9-87CD-4412-B58C-A7664643A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0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CB3E-D762-404E-8F2E-17F50CE30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AC1F2-7B5C-40A8-91FB-E9BF579B8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B92346-06BC-42AB-8301-FCDD0793F2DF}"/>
              </a:ext>
            </a:extLst>
          </p:cNvPr>
          <p:cNvSpPr>
            <a:spLocks noGrp="1"/>
          </p:cNvSpPr>
          <p:nvPr>
            <p:ph type="dt" sz="half" idx="10"/>
          </p:nvPr>
        </p:nvSpPr>
        <p:spPr/>
        <p:txBody>
          <a:bodyPr/>
          <a:lstStyle/>
          <a:p>
            <a:fld id="{9C54F2CA-E604-4E3B-9A28-02C9AA1557E6}" type="datetime1">
              <a:rPr lang="en-US" smtClean="0"/>
              <a:t>3/10/2025</a:t>
            </a:fld>
            <a:endParaRPr lang="en-US"/>
          </a:p>
        </p:txBody>
      </p:sp>
      <p:sp>
        <p:nvSpPr>
          <p:cNvPr id="5" name="Footer Placeholder 4">
            <a:extLst>
              <a:ext uri="{FF2B5EF4-FFF2-40B4-BE49-F238E27FC236}">
                <a16:creationId xmlns:a16="http://schemas.microsoft.com/office/drawing/2014/main" id="{87AB127B-72DB-468E-86A0-FCC1AFDF8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EB354-F777-4F5E-B5BE-0C60E62043D6}"/>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36959050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48A4-D3DB-40D3-A2DF-D86AEC06C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036000-E810-4C55-84A8-EEA9D30ED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6BB49-DD10-4D39-9F51-988CB7D04BFE}"/>
              </a:ext>
            </a:extLst>
          </p:cNvPr>
          <p:cNvSpPr>
            <a:spLocks noGrp="1"/>
          </p:cNvSpPr>
          <p:nvPr>
            <p:ph type="dt" sz="half" idx="10"/>
          </p:nvPr>
        </p:nvSpPr>
        <p:spPr/>
        <p:txBody>
          <a:bodyPr/>
          <a:lstStyle/>
          <a:p>
            <a:fld id="{67DEAC72-AE06-4AD9-AEB1-3983DE321DB5}" type="datetime1">
              <a:rPr lang="en-US" smtClean="0"/>
              <a:t>3/10/2025</a:t>
            </a:fld>
            <a:endParaRPr lang="en-US"/>
          </a:p>
        </p:txBody>
      </p:sp>
      <p:sp>
        <p:nvSpPr>
          <p:cNvPr id="5" name="Footer Placeholder 4">
            <a:extLst>
              <a:ext uri="{FF2B5EF4-FFF2-40B4-BE49-F238E27FC236}">
                <a16:creationId xmlns:a16="http://schemas.microsoft.com/office/drawing/2014/main" id="{9D85A9C1-8805-4A97-B4A9-0B9A35465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7602E-14B2-4369-9923-18B16F351493}"/>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136215206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F24C26-6773-4491-8E1B-D12DCB115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119E07-2AC3-408D-86C7-3D03E68F10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8A201-8D8F-477E-A9FC-70336C424D7C}"/>
              </a:ext>
            </a:extLst>
          </p:cNvPr>
          <p:cNvSpPr>
            <a:spLocks noGrp="1"/>
          </p:cNvSpPr>
          <p:nvPr>
            <p:ph type="dt" sz="half" idx="10"/>
          </p:nvPr>
        </p:nvSpPr>
        <p:spPr/>
        <p:txBody>
          <a:bodyPr/>
          <a:lstStyle/>
          <a:p>
            <a:fld id="{92B2E676-DCD8-4231-8315-34E2665892EE}" type="datetime1">
              <a:rPr lang="en-US" smtClean="0"/>
              <a:t>3/10/2025</a:t>
            </a:fld>
            <a:endParaRPr lang="en-US"/>
          </a:p>
        </p:txBody>
      </p:sp>
      <p:sp>
        <p:nvSpPr>
          <p:cNvPr id="5" name="Footer Placeholder 4">
            <a:extLst>
              <a:ext uri="{FF2B5EF4-FFF2-40B4-BE49-F238E27FC236}">
                <a16:creationId xmlns:a16="http://schemas.microsoft.com/office/drawing/2014/main" id="{11502BD4-B0CA-4C93-99B7-135B9EFD5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2722F-8FC9-4FCA-955D-D69FBF857333}"/>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16772823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57CF-532C-96FE-1AD9-A294D1598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C84575-6528-E599-2754-E298141FC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9FC25D-B29C-C7A5-8B6E-B616849B7ACC}"/>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5" name="Footer Placeholder 4">
            <a:extLst>
              <a:ext uri="{FF2B5EF4-FFF2-40B4-BE49-F238E27FC236}">
                <a16:creationId xmlns:a16="http://schemas.microsoft.com/office/drawing/2014/main" id="{D5C808C9-DF4A-D8BD-9CFD-0EAECA883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C78E3-238C-36FF-9A52-76ABBAF10FFF}"/>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110613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95FE-5E05-27D2-B087-6C7FA8A63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9233F-FEC0-22BD-A664-2DCE548FC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7B520-C4EE-8B36-35D8-DDD687D3C8BC}"/>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5" name="Footer Placeholder 4">
            <a:extLst>
              <a:ext uri="{FF2B5EF4-FFF2-40B4-BE49-F238E27FC236}">
                <a16:creationId xmlns:a16="http://schemas.microsoft.com/office/drawing/2014/main" id="{4F02AB56-8EF2-CC01-C63C-30F10FEC6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C2888-5C26-7F78-96D7-51081D6B086F}"/>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264878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974A-9A18-E217-B223-729365A9E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E2DD3-D4D3-DE82-C105-AB517A1A2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20F8F-3A66-6481-CFD2-678ED7046A4D}"/>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5" name="Footer Placeholder 4">
            <a:extLst>
              <a:ext uri="{FF2B5EF4-FFF2-40B4-BE49-F238E27FC236}">
                <a16:creationId xmlns:a16="http://schemas.microsoft.com/office/drawing/2014/main" id="{EABFA04A-F3BD-556A-6D36-72A663754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4E9F1-0FA5-6A53-F762-6489E1414B21}"/>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11117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E59C-911F-3A5D-F58F-717E4E0D9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A8E21-0162-77CE-44EB-BB010CBE45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C18E26-01E1-8E79-6371-FBA159C46B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D6D7DF-2FE8-9995-038B-E2DAEEC2B20A}"/>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6" name="Footer Placeholder 5">
            <a:extLst>
              <a:ext uri="{FF2B5EF4-FFF2-40B4-BE49-F238E27FC236}">
                <a16:creationId xmlns:a16="http://schemas.microsoft.com/office/drawing/2014/main" id="{BC2B8D26-D578-A32E-29A4-6112672C9A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4FDB2-A5E4-6A0F-24CA-2F21F7A1A291}"/>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1176143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59EF-C033-2599-9A43-9935AAAAC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CA92D-72B2-4B34-DBA2-6A97B38DF4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81E32B-F61F-96A9-F700-E46F98CD6D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526E7A-0C53-37F1-3269-68F5C813CC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1BA2B-3DB5-A95D-0082-9B04319AA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E7F73-37E6-A99D-5E94-6773A5BE1541}"/>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8" name="Footer Placeholder 7">
            <a:extLst>
              <a:ext uri="{FF2B5EF4-FFF2-40B4-BE49-F238E27FC236}">
                <a16:creationId xmlns:a16="http://schemas.microsoft.com/office/drawing/2014/main" id="{B679026B-E13B-6B84-65C1-4AD8A6CE9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0A3507-81C8-F2DF-00CE-BA39CA73EE38}"/>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2936368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EAFB-C82F-3AEC-9C03-F89274C9C5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E1B2A9-16AD-7464-0A69-F65F3374ADB4}"/>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4" name="Footer Placeholder 3">
            <a:extLst>
              <a:ext uri="{FF2B5EF4-FFF2-40B4-BE49-F238E27FC236}">
                <a16:creationId xmlns:a16="http://schemas.microsoft.com/office/drawing/2014/main" id="{2993524A-17F3-62BC-5E31-D64AF49CA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39A9DC-0D4C-0E15-A614-3F691F1FF1F3}"/>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2898358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DF6EE-C806-B835-A85F-5883F79B8446}"/>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3" name="Footer Placeholder 2">
            <a:extLst>
              <a:ext uri="{FF2B5EF4-FFF2-40B4-BE49-F238E27FC236}">
                <a16:creationId xmlns:a16="http://schemas.microsoft.com/office/drawing/2014/main" id="{97D87F4C-F667-83F4-E89A-2DD3960EC7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C2F3E-48ED-15B6-5C28-6FDF7642115D}"/>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422932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35C1-DF6C-C7E4-8632-B8396AE65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03D6E5-AB09-C7AE-BC20-A5EC14D51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04C67-870B-DD2C-DD47-21D8FB3DA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A8035-236F-D4B5-D7C5-A91D26726B6D}"/>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6" name="Footer Placeholder 5">
            <a:extLst>
              <a:ext uri="{FF2B5EF4-FFF2-40B4-BE49-F238E27FC236}">
                <a16:creationId xmlns:a16="http://schemas.microsoft.com/office/drawing/2014/main" id="{D1F5CA02-7EED-37A9-31BD-B017744AA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9D34B-002B-5805-BF98-1508429F7895}"/>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1819542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84EB-CC98-4A08-9C06-A87AC4943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62F99-EE5F-4EFB-ACE6-0C9B92BE9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73707-C76A-4F5F-88DD-DC5254186DDC}"/>
              </a:ext>
            </a:extLst>
          </p:cNvPr>
          <p:cNvSpPr>
            <a:spLocks noGrp="1"/>
          </p:cNvSpPr>
          <p:nvPr>
            <p:ph type="dt" sz="half" idx="10"/>
          </p:nvPr>
        </p:nvSpPr>
        <p:spPr/>
        <p:txBody>
          <a:bodyPr/>
          <a:lstStyle/>
          <a:p>
            <a:fld id="{B98FC755-6801-4204-A5FE-51A52085E990}" type="datetime1">
              <a:rPr lang="en-US" smtClean="0"/>
              <a:t>3/10/2025</a:t>
            </a:fld>
            <a:endParaRPr lang="en-US"/>
          </a:p>
        </p:txBody>
      </p:sp>
      <p:sp>
        <p:nvSpPr>
          <p:cNvPr id="5" name="Footer Placeholder 4">
            <a:extLst>
              <a:ext uri="{FF2B5EF4-FFF2-40B4-BE49-F238E27FC236}">
                <a16:creationId xmlns:a16="http://schemas.microsoft.com/office/drawing/2014/main" id="{0CC4EB15-5E1F-4439-B087-49DB87972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973C1-3315-4390-8A3D-AEC2310DA996}"/>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38466851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A4BD-10D3-018E-FCCE-5F6B1E479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7EBF4E-9051-16C4-8F28-74A62A595E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851D5A-0617-32B9-B623-2DA201EBE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6A25B-0C26-C8D8-3365-35EBA0749314}"/>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6" name="Footer Placeholder 5">
            <a:extLst>
              <a:ext uri="{FF2B5EF4-FFF2-40B4-BE49-F238E27FC236}">
                <a16:creationId xmlns:a16="http://schemas.microsoft.com/office/drawing/2014/main" id="{A6A4ED80-1C83-48AA-ACBE-6F613DE87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68D40-460D-21B8-6B49-43457B9E3E7B}"/>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322314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64D4-980C-2DAD-A33B-4195D8127B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08DF4-C550-0B45-DA84-D7BAD993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28E43-C08E-CDB7-B9A5-05C806612EB2}"/>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5" name="Footer Placeholder 4">
            <a:extLst>
              <a:ext uri="{FF2B5EF4-FFF2-40B4-BE49-F238E27FC236}">
                <a16:creationId xmlns:a16="http://schemas.microsoft.com/office/drawing/2014/main" id="{AF2FB97F-404D-1CBB-189C-1A6827CB3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8D9E1-39C6-244F-C40A-8E6F80DB86A4}"/>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2776229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48D54-381D-664C-890B-74C4265836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CFCDE-9F02-857A-1714-2CA5E90FF3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D4993-9DA7-084B-B8FC-80ED29855AB5}"/>
              </a:ext>
            </a:extLst>
          </p:cNvPr>
          <p:cNvSpPr>
            <a:spLocks noGrp="1"/>
          </p:cNvSpPr>
          <p:nvPr>
            <p:ph type="dt" sz="half" idx="10"/>
          </p:nvPr>
        </p:nvSpPr>
        <p:spPr/>
        <p:txBody>
          <a:bodyPr/>
          <a:lstStyle/>
          <a:p>
            <a:fld id="{D9E270AD-F31A-4723-BC84-AA781A8FB96F}" type="datetimeFigureOut">
              <a:rPr lang="en-US" smtClean="0"/>
              <a:t>3/10/2025</a:t>
            </a:fld>
            <a:endParaRPr lang="en-US"/>
          </a:p>
        </p:txBody>
      </p:sp>
      <p:sp>
        <p:nvSpPr>
          <p:cNvPr id="5" name="Footer Placeholder 4">
            <a:extLst>
              <a:ext uri="{FF2B5EF4-FFF2-40B4-BE49-F238E27FC236}">
                <a16:creationId xmlns:a16="http://schemas.microsoft.com/office/drawing/2014/main" id="{90C70335-D15C-7810-1DDB-C5F02C431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E28C-31EE-D5CF-206F-E7B7B84E8D2A}"/>
              </a:ext>
            </a:extLst>
          </p:cNvPr>
          <p:cNvSpPr>
            <a:spLocks noGrp="1"/>
          </p:cNvSpPr>
          <p:nvPr>
            <p:ph type="sldNum" sz="quarter" idx="12"/>
          </p:nvPr>
        </p:nvSpPr>
        <p:spPr/>
        <p:txBody>
          <a:bodyPr/>
          <a:lstStyle/>
          <a:p>
            <a:fld id="{580572B0-F25E-45A7-BEA0-573707B2C5AD}" type="slidenum">
              <a:rPr lang="en-US" smtClean="0"/>
              <a:t>‹#›</a:t>
            </a:fld>
            <a:endParaRPr lang="en-US"/>
          </a:p>
        </p:txBody>
      </p:sp>
    </p:spTree>
    <p:extLst>
      <p:ext uri="{BB962C8B-B14F-4D97-AF65-F5344CB8AC3E}">
        <p14:creationId xmlns:p14="http://schemas.microsoft.com/office/powerpoint/2010/main" val="394737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A070-2D0F-48CC-A64B-CBFEB255A6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49FEF1-7AD3-4A0B-B9C5-9BC2EC6983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1BCF69-78F5-487F-A344-8B11C81D076F}"/>
              </a:ext>
            </a:extLst>
          </p:cNvPr>
          <p:cNvSpPr>
            <a:spLocks noGrp="1"/>
          </p:cNvSpPr>
          <p:nvPr>
            <p:ph type="dt" sz="half" idx="10"/>
          </p:nvPr>
        </p:nvSpPr>
        <p:spPr/>
        <p:txBody>
          <a:bodyPr/>
          <a:lstStyle/>
          <a:p>
            <a:fld id="{0F0531E3-3440-40ED-8EA7-DEFBF3756A13}" type="datetime1">
              <a:rPr lang="en-US" smtClean="0"/>
              <a:t>3/10/2025</a:t>
            </a:fld>
            <a:endParaRPr lang="en-US"/>
          </a:p>
        </p:txBody>
      </p:sp>
      <p:sp>
        <p:nvSpPr>
          <p:cNvPr id="5" name="Footer Placeholder 4">
            <a:extLst>
              <a:ext uri="{FF2B5EF4-FFF2-40B4-BE49-F238E27FC236}">
                <a16:creationId xmlns:a16="http://schemas.microsoft.com/office/drawing/2014/main" id="{01EA3554-75D1-4A15-840F-1ECECA319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C7DF4-2C01-44FD-90F7-008D0C4ABE86}"/>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4607650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4DF1-8104-418F-98D8-548F7CA07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2B884-8161-4FB4-A80C-881415A2FD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5A1B0C-2AB0-4174-BE23-7866CAC9CE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6F859-C272-4F11-B916-55E5E78291C2}"/>
              </a:ext>
            </a:extLst>
          </p:cNvPr>
          <p:cNvSpPr>
            <a:spLocks noGrp="1"/>
          </p:cNvSpPr>
          <p:nvPr>
            <p:ph type="dt" sz="half" idx="10"/>
          </p:nvPr>
        </p:nvSpPr>
        <p:spPr/>
        <p:txBody>
          <a:bodyPr/>
          <a:lstStyle/>
          <a:p>
            <a:fld id="{3A099ED4-9914-49ED-9AA6-3B9BCA5DF24F}" type="datetime1">
              <a:rPr lang="en-US" smtClean="0"/>
              <a:t>3/10/2025</a:t>
            </a:fld>
            <a:endParaRPr lang="en-US"/>
          </a:p>
        </p:txBody>
      </p:sp>
      <p:sp>
        <p:nvSpPr>
          <p:cNvPr id="6" name="Footer Placeholder 5">
            <a:extLst>
              <a:ext uri="{FF2B5EF4-FFF2-40B4-BE49-F238E27FC236}">
                <a16:creationId xmlns:a16="http://schemas.microsoft.com/office/drawing/2014/main" id="{971BFD06-56DB-4B8E-9AEF-EFF222A94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51E27-CC43-4917-A1BF-088063A138E5}"/>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311508864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5D79-434A-41B8-A5B0-7B6FB8F0E6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B457D-4D2C-4257-B0EA-89545E16FF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AD6814-76E4-41A9-909D-DAE6A46761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6B131D-EF63-4579-9BE0-E88ADF9AA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941C9-D3CD-436F-8894-FEF37F09E2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C750E6-36CB-4730-B49B-30FE0070CBEE}"/>
              </a:ext>
            </a:extLst>
          </p:cNvPr>
          <p:cNvSpPr>
            <a:spLocks noGrp="1"/>
          </p:cNvSpPr>
          <p:nvPr>
            <p:ph type="dt" sz="half" idx="10"/>
          </p:nvPr>
        </p:nvSpPr>
        <p:spPr/>
        <p:txBody>
          <a:bodyPr/>
          <a:lstStyle/>
          <a:p>
            <a:fld id="{1C012280-E891-44FA-9837-D5B88F8D3BBB}" type="datetime1">
              <a:rPr lang="en-US" smtClean="0"/>
              <a:t>3/10/2025</a:t>
            </a:fld>
            <a:endParaRPr lang="en-US"/>
          </a:p>
        </p:txBody>
      </p:sp>
      <p:sp>
        <p:nvSpPr>
          <p:cNvPr id="8" name="Footer Placeholder 7">
            <a:extLst>
              <a:ext uri="{FF2B5EF4-FFF2-40B4-BE49-F238E27FC236}">
                <a16:creationId xmlns:a16="http://schemas.microsoft.com/office/drawing/2014/main" id="{A0A3B8AA-33FC-49D2-83AC-D60EB17BC8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2E9F7-C3DE-4CE0-BA78-75A4275C4C5A}"/>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12563693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A832-BD0E-4F01-85FE-C5CECA48D5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0783E6-B08F-441A-BDAE-A03CEECBD15D}"/>
              </a:ext>
            </a:extLst>
          </p:cNvPr>
          <p:cNvSpPr>
            <a:spLocks noGrp="1"/>
          </p:cNvSpPr>
          <p:nvPr>
            <p:ph type="dt" sz="half" idx="10"/>
          </p:nvPr>
        </p:nvSpPr>
        <p:spPr/>
        <p:txBody>
          <a:bodyPr/>
          <a:lstStyle/>
          <a:p>
            <a:fld id="{87238D59-1228-48BB-B326-919A52D97873}" type="datetime1">
              <a:rPr lang="en-US" smtClean="0"/>
              <a:t>3/10/2025</a:t>
            </a:fld>
            <a:endParaRPr lang="en-US"/>
          </a:p>
        </p:txBody>
      </p:sp>
      <p:sp>
        <p:nvSpPr>
          <p:cNvPr id="4" name="Footer Placeholder 3">
            <a:extLst>
              <a:ext uri="{FF2B5EF4-FFF2-40B4-BE49-F238E27FC236}">
                <a16:creationId xmlns:a16="http://schemas.microsoft.com/office/drawing/2014/main" id="{AFAF4013-18ED-4C54-B16E-0CEC17153B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C65B85-1D3A-466A-956D-38BA3753278A}"/>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34068174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5985EA-9A31-433D-B2F8-B83D4CF5375B}"/>
              </a:ext>
            </a:extLst>
          </p:cNvPr>
          <p:cNvSpPr>
            <a:spLocks noGrp="1"/>
          </p:cNvSpPr>
          <p:nvPr>
            <p:ph type="dt" sz="half" idx="10"/>
          </p:nvPr>
        </p:nvSpPr>
        <p:spPr/>
        <p:txBody>
          <a:bodyPr/>
          <a:lstStyle/>
          <a:p>
            <a:fld id="{5F82F78B-4DB0-4030-ADE2-B57FCF3BFF34}" type="datetime1">
              <a:rPr lang="en-US" smtClean="0"/>
              <a:t>3/10/2025</a:t>
            </a:fld>
            <a:endParaRPr lang="en-US"/>
          </a:p>
        </p:txBody>
      </p:sp>
      <p:sp>
        <p:nvSpPr>
          <p:cNvPr id="3" name="Footer Placeholder 2">
            <a:extLst>
              <a:ext uri="{FF2B5EF4-FFF2-40B4-BE49-F238E27FC236}">
                <a16:creationId xmlns:a16="http://schemas.microsoft.com/office/drawing/2014/main" id="{F2E2DB71-A273-400D-91F0-53F0E98A3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819890-7E64-4934-B3FB-13166A202A21}"/>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20175251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2E9B-6364-4B47-8814-2DC628D0E7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91C6C-E02F-46C0-9DDB-618931E90C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01C2D5-6965-454F-B19B-407E26399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52C64-5A81-4713-8248-AE201D7BC364}"/>
              </a:ext>
            </a:extLst>
          </p:cNvPr>
          <p:cNvSpPr>
            <a:spLocks noGrp="1"/>
          </p:cNvSpPr>
          <p:nvPr>
            <p:ph type="dt" sz="half" idx="10"/>
          </p:nvPr>
        </p:nvSpPr>
        <p:spPr/>
        <p:txBody>
          <a:bodyPr/>
          <a:lstStyle/>
          <a:p>
            <a:fld id="{2E87F8A0-F219-4C99-BCEB-2F08518E1AC1}" type="datetime1">
              <a:rPr lang="en-US" smtClean="0"/>
              <a:t>3/10/2025</a:t>
            </a:fld>
            <a:endParaRPr lang="en-US"/>
          </a:p>
        </p:txBody>
      </p:sp>
      <p:sp>
        <p:nvSpPr>
          <p:cNvPr id="6" name="Footer Placeholder 5">
            <a:extLst>
              <a:ext uri="{FF2B5EF4-FFF2-40B4-BE49-F238E27FC236}">
                <a16:creationId xmlns:a16="http://schemas.microsoft.com/office/drawing/2014/main" id="{53BBDA6D-422B-4FA8-99B2-EF3A26C63C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2371F-47DC-4F04-9C7C-A293EF448EB1}"/>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20586592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0AD7-D377-4174-9789-59DF4B0FA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D74920-97F0-4F26-8069-6B643D1F6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014AE-98C1-4DB4-A46D-9EB4FFDB6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5D9C08-B0E9-488C-B57C-EFC01469088B}"/>
              </a:ext>
            </a:extLst>
          </p:cNvPr>
          <p:cNvSpPr>
            <a:spLocks noGrp="1"/>
          </p:cNvSpPr>
          <p:nvPr>
            <p:ph type="dt" sz="half" idx="10"/>
          </p:nvPr>
        </p:nvSpPr>
        <p:spPr/>
        <p:txBody>
          <a:bodyPr/>
          <a:lstStyle/>
          <a:p>
            <a:fld id="{98A9F052-5F2C-4EC9-91BD-453BADF19BD1}" type="datetime1">
              <a:rPr lang="en-US" smtClean="0"/>
              <a:t>3/10/2025</a:t>
            </a:fld>
            <a:endParaRPr lang="en-US"/>
          </a:p>
        </p:txBody>
      </p:sp>
      <p:sp>
        <p:nvSpPr>
          <p:cNvPr id="6" name="Footer Placeholder 5">
            <a:extLst>
              <a:ext uri="{FF2B5EF4-FFF2-40B4-BE49-F238E27FC236}">
                <a16:creationId xmlns:a16="http://schemas.microsoft.com/office/drawing/2014/main" id="{FBEC13E1-7F84-4CC4-B2DB-A3473A77E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29B96-F904-4183-8FE4-BE3476A2D21F}"/>
              </a:ext>
            </a:extLst>
          </p:cNvPr>
          <p:cNvSpPr>
            <a:spLocks noGrp="1"/>
          </p:cNvSpPr>
          <p:nvPr>
            <p:ph type="sldNum" sz="quarter" idx="12"/>
          </p:nvPr>
        </p:nvSpPr>
        <p:spPr/>
        <p:txBody>
          <a:bodyPr/>
          <a:lstStyle/>
          <a:p>
            <a:fld id="{8D3F0595-0D4C-450A-AA21-CEDECAC13D7F}" type="slidenum">
              <a:rPr lang="en-US" smtClean="0"/>
              <a:t>‹#›</a:t>
            </a:fld>
            <a:endParaRPr lang="en-US"/>
          </a:p>
        </p:txBody>
      </p:sp>
    </p:spTree>
    <p:extLst>
      <p:ext uri="{BB962C8B-B14F-4D97-AF65-F5344CB8AC3E}">
        <p14:creationId xmlns:p14="http://schemas.microsoft.com/office/powerpoint/2010/main" val="28394406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AF187-3F41-4BB4-979F-BB239EC36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74D81B-58D7-4023-91A4-345EA9F7E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27624-5176-4B11-93C8-A13A9A11E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F7EDB-BB51-4F03-8BD0-2195FD023C47}" type="datetime1">
              <a:rPr lang="en-US" smtClean="0"/>
              <a:t>3/10/2025</a:t>
            </a:fld>
            <a:endParaRPr lang="en-US"/>
          </a:p>
        </p:txBody>
      </p:sp>
      <p:sp>
        <p:nvSpPr>
          <p:cNvPr id="5" name="Footer Placeholder 4">
            <a:extLst>
              <a:ext uri="{FF2B5EF4-FFF2-40B4-BE49-F238E27FC236}">
                <a16:creationId xmlns:a16="http://schemas.microsoft.com/office/drawing/2014/main" id="{98046492-B806-436C-99C1-7A556E30A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BAAC59-5196-4156-98B0-7255980A1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0595-0D4C-450A-AA21-CEDECAC13D7F}" type="slidenum">
              <a:rPr lang="en-US" smtClean="0"/>
              <a:t>‹#›</a:t>
            </a:fld>
            <a:endParaRPr lang="en-US"/>
          </a:p>
        </p:txBody>
      </p:sp>
    </p:spTree>
    <p:extLst>
      <p:ext uri="{BB962C8B-B14F-4D97-AF65-F5344CB8AC3E}">
        <p14:creationId xmlns:p14="http://schemas.microsoft.com/office/powerpoint/2010/main" val="4024471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3411D-C2CE-2C54-AF5B-0472AF895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9C1142-B689-9A85-8942-471287B12B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01772-7594-D316-E5B3-23D84EFEB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70AD-F31A-4723-BC84-AA781A8FB96F}" type="datetimeFigureOut">
              <a:rPr lang="en-US" smtClean="0"/>
              <a:t>3/10/2025</a:t>
            </a:fld>
            <a:endParaRPr lang="en-US"/>
          </a:p>
        </p:txBody>
      </p:sp>
      <p:sp>
        <p:nvSpPr>
          <p:cNvPr id="5" name="Footer Placeholder 4">
            <a:extLst>
              <a:ext uri="{FF2B5EF4-FFF2-40B4-BE49-F238E27FC236}">
                <a16:creationId xmlns:a16="http://schemas.microsoft.com/office/drawing/2014/main" id="{A808692F-CB7C-0343-83D7-A772B3248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651A35-F769-CF11-0DB5-0F9AF53B4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572B0-F25E-45A7-BEA0-573707B2C5AD}" type="slidenum">
              <a:rPr lang="en-US" smtClean="0"/>
              <a:t>‹#›</a:t>
            </a:fld>
            <a:endParaRPr lang="en-US"/>
          </a:p>
        </p:txBody>
      </p:sp>
    </p:spTree>
    <p:extLst>
      <p:ext uri="{BB962C8B-B14F-4D97-AF65-F5344CB8AC3E}">
        <p14:creationId xmlns:p14="http://schemas.microsoft.com/office/powerpoint/2010/main" val="119710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legalaidok.org/wp-content/uploads/2025/02/OFR-Managing-Attorney.pdf" TargetMode="External"/><Relationship Id="rId2" Type="http://schemas.openxmlformats.org/officeDocument/2006/relationships/hyperlink" Target="http://www.legalaidok.org/"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legalaidok.org/wp-content/uploads/2025/02/OFR-Managing-Attorney-Appellate-Practice.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oklahomafamilyrepresentation.or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Gwendolyn.Clegg@laok.org"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oscn.net/applications/oscn/DeliverDocument.asp?CiteID=6734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B2D2-C597-8FB9-870B-44324E17B84D}"/>
              </a:ext>
            </a:extLst>
          </p:cNvPr>
          <p:cNvSpPr>
            <a:spLocks noGrp="1"/>
          </p:cNvSpPr>
          <p:nvPr>
            <p:ph type="title"/>
          </p:nvPr>
        </p:nvSpPr>
        <p:spPr>
          <a:xfrm>
            <a:off x="462116" y="98323"/>
            <a:ext cx="10982632" cy="1012723"/>
          </a:xfrm>
        </p:spPr>
        <p:txBody>
          <a:bodyPr>
            <a:normAutofit fontScale="90000"/>
          </a:bodyPr>
          <a:lstStyle/>
          <a:p>
            <a:pPr algn="ctr"/>
            <a:r>
              <a:rPr lang="en-US" b="1" dirty="0"/>
              <a:t>The Oklahoma Office of Family Representation</a:t>
            </a:r>
            <a:br>
              <a:rPr lang="en-US" b="1" dirty="0"/>
            </a:br>
            <a:r>
              <a:rPr lang="en-US" b="1" dirty="0"/>
              <a:t>Phased Rollout</a:t>
            </a:r>
          </a:p>
        </p:txBody>
      </p:sp>
      <p:pic>
        <p:nvPicPr>
          <p:cNvPr id="5" name="Content Placeholder 4" descr="Family drawing on paper">
            <a:extLst>
              <a:ext uri="{FF2B5EF4-FFF2-40B4-BE49-F238E27FC236}">
                <a16:creationId xmlns:a16="http://schemas.microsoft.com/office/drawing/2014/main" id="{341A82F1-010C-AC7B-72AC-5509D2C90B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7032" y="1400803"/>
            <a:ext cx="7671128" cy="5460658"/>
          </a:xfrm>
        </p:spPr>
      </p:pic>
      <p:sp>
        <p:nvSpPr>
          <p:cNvPr id="6" name="TextBox 5">
            <a:extLst>
              <a:ext uri="{FF2B5EF4-FFF2-40B4-BE49-F238E27FC236}">
                <a16:creationId xmlns:a16="http://schemas.microsoft.com/office/drawing/2014/main" id="{787C9D25-710D-794A-C466-61CE06A9EEA4}"/>
              </a:ext>
            </a:extLst>
          </p:cNvPr>
          <p:cNvSpPr txBox="1"/>
          <p:nvPr/>
        </p:nvSpPr>
        <p:spPr>
          <a:xfrm>
            <a:off x="243840" y="1182757"/>
            <a:ext cx="3777554" cy="3259610"/>
          </a:xfrm>
          <a:prstGeom prst="rect">
            <a:avLst/>
          </a:prstGeom>
          <a:noFill/>
        </p:spPr>
        <p:txBody>
          <a:bodyPr wrap="square" rtlCol="0">
            <a:spAutoFit/>
          </a:bodyPr>
          <a:lstStyle/>
          <a:p>
            <a:pPr marL="0" marR="0">
              <a:lnSpc>
                <a:spcPct val="115000"/>
              </a:lnSpc>
              <a:spcAft>
                <a:spcPts val="800"/>
              </a:spcAft>
            </a:pPr>
            <a:r>
              <a:rPr lang="en-US" sz="2000" kern="100" dirty="0">
                <a:latin typeface="Calibri" panose="020F0502020204030204" pitchFamily="34" charset="0"/>
                <a:ea typeface="Aptos" panose="020B0004020202020204" pitchFamily="34" charset="0"/>
                <a:cs typeface="Times New Roman" panose="02020603050405020304" pitchFamily="18" charset="0"/>
              </a:rPr>
              <a:t>T</a:t>
            </a:r>
            <a:r>
              <a:rPr lang="en-US" sz="2000" kern="100" dirty="0">
                <a:effectLst/>
                <a:latin typeface="Calibri" panose="020F0502020204030204" pitchFamily="34" charset="0"/>
                <a:ea typeface="Aptos" panose="020B0004020202020204" pitchFamily="34" charset="0"/>
                <a:cs typeface="Times New Roman" panose="02020603050405020304" pitchFamily="18" charset="0"/>
              </a:rPr>
              <a:t>he Family Representation Advocacy Act, 10 O.S. § 801 et seq., established the Family Representation Advocacy Program within the Administrative Office of the Courts and the AOC has contracted with Legal Aid Services of Oklahoma to bring the OFR to life.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AB3B3A9-99F4-9C83-1BE9-AA1E26285F26}"/>
              </a:ext>
            </a:extLst>
          </p:cNvPr>
          <p:cNvSpPr txBox="1"/>
          <p:nvPr/>
        </p:nvSpPr>
        <p:spPr>
          <a:xfrm>
            <a:off x="109730" y="4826675"/>
            <a:ext cx="3142782" cy="1754326"/>
          </a:xfrm>
          <a:prstGeom prst="rect">
            <a:avLst/>
          </a:prstGeom>
          <a:noFill/>
        </p:spPr>
        <p:txBody>
          <a:bodyPr wrap="square" rtlCol="0">
            <a:spAutoFit/>
          </a:bodyPr>
          <a:lstStyle/>
          <a:p>
            <a:r>
              <a:rPr lang="en-US" sz="1800" dirty="0"/>
              <a:t>Gwendolyn Clegg</a:t>
            </a:r>
          </a:p>
          <a:p>
            <a:r>
              <a:rPr lang="en-US" sz="1800" dirty="0"/>
              <a:t>Director</a:t>
            </a:r>
            <a:r>
              <a:rPr lang="en-US" dirty="0"/>
              <a:t>, Oklahoma Office of </a:t>
            </a:r>
            <a:r>
              <a:rPr lang="en-US" sz="1800" dirty="0"/>
              <a:t>Family Representation</a:t>
            </a:r>
          </a:p>
          <a:p>
            <a:endParaRPr lang="en-US" sz="1800" dirty="0"/>
          </a:p>
          <a:p>
            <a:r>
              <a:rPr lang="en-US" dirty="0"/>
              <a:t>Legal Aid Services of Oklahoma</a:t>
            </a:r>
          </a:p>
          <a:p>
            <a:endParaRPr lang="en-US" dirty="0"/>
          </a:p>
        </p:txBody>
      </p:sp>
    </p:spTree>
    <p:extLst>
      <p:ext uri="{BB962C8B-B14F-4D97-AF65-F5344CB8AC3E}">
        <p14:creationId xmlns:p14="http://schemas.microsoft.com/office/powerpoint/2010/main" val="8875281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3FCAA-5547-0273-E796-92BC39DBBC65}"/>
              </a:ext>
            </a:extLst>
          </p:cNvPr>
          <p:cNvSpPr>
            <a:spLocks noGrp="1"/>
          </p:cNvSpPr>
          <p:nvPr>
            <p:ph type="title"/>
          </p:nvPr>
        </p:nvSpPr>
        <p:spPr>
          <a:xfrm>
            <a:off x="158496" y="526773"/>
            <a:ext cx="11445240" cy="1434415"/>
          </a:xfrm>
        </p:spPr>
        <p:txBody>
          <a:bodyPr anchor="b">
            <a:normAutofit/>
          </a:bodyPr>
          <a:lstStyle/>
          <a:p>
            <a:r>
              <a:rPr lang="en-US" sz="3000" b="1" dirty="0">
                <a:effectLst/>
                <a:latin typeface="Times New Roman" panose="02020603050405020304" pitchFamily="18" charset="0"/>
                <a:ea typeface="Arial Unicode MS"/>
              </a:rPr>
              <a:t>Compensation </a:t>
            </a:r>
            <a:br>
              <a:rPr lang="en-US" sz="3000" b="1" dirty="0">
                <a:effectLst/>
                <a:latin typeface="Times New Roman" panose="02020603050405020304" pitchFamily="18" charset="0"/>
                <a:ea typeface="Arial Unicode MS"/>
              </a:rPr>
            </a:br>
            <a:r>
              <a:rPr lang="en-US" sz="3000" b="1" dirty="0">
                <a:effectLst/>
                <a:latin typeface="Times New Roman" panose="02020603050405020304" pitchFamily="18" charset="0"/>
                <a:ea typeface="Arial Unicode MS"/>
              </a:rPr>
              <a:t>Attorney and Interdisciplinary Contractor:</a:t>
            </a:r>
            <a:br>
              <a:rPr lang="en-US" sz="3000" dirty="0">
                <a:effectLst/>
                <a:latin typeface="Times New Roman" panose="02020603050405020304" pitchFamily="18" charset="0"/>
                <a:ea typeface="Arial Unicode MS"/>
              </a:rPr>
            </a:br>
            <a:endParaRPr lang="en-US" sz="3000" dirty="0"/>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E385BF-3B94-1132-F7B6-ABA01E8C1F80}"/>
              </a:ext>
            </a:extLst>
          </p:cNvPr>
          <p:cNvSpPr>
            <a:spLocks noGrp="1"/>
          </p:cNvSpPr>
          <p:nvPr>
            <p:ph idx="1"/>
          </p:nvPr>
        </p:nvSpPr>
        <p:spPr>
          <a:xfrm>
            <a:off x="158495" y="1911493"/>
            <a:ext cx="7425061" cy="5016081"/>
          </a:xfrm>
        </p:spPr>
        <p:txBody>
          <a:bodyPr anchor="t">
            <a:normAutofit/>
          </a:bodyPr>
          <a:lstStyle/>
          <a:p>
            <a:pPr marL="0" marR="0" indent="0">
              <a:spcBef>
                <a:spcPts val="0"/>
              </a:spcBef>
              <a:spcAft>
                <a:spcPts val="0"/>
              </a:spcAft>
              <a:buNone/>
            </a:pPr>
            <a:r>
              <a:rPr lang="en-US" sz="1600" u="sng" dirty="0">
                <a:effectLst/>
                <a:latin typeface="Times New Roman" panose="02020603050405020304" pitchFamily="18" charset="0"/>
                <a:ea typeface="Times New Roman" panose="02020603050405020304" pitchFamily="18" charset="0"/>
              </a:rPr>
              <a:t>Trial</a:t>
            </a:r>
            <a:r>
              <a:rPr lang="en-US" sz="1600" dirty="0">
                <a:effectLst/>
                <a:latin typeface="Times New Roman" panose="02020603050405020304" pitchFamily="18" charset="0"/>
                <a:ea typeface="Times New Roman" panose="02020603050405020304" pitchFamily="18" charset="0"/>
              </a:rPr>
              <a:t> attorney contractors shall be compensated via </a:t>
            </a:r>
          </a:p>
          <a:p>
            <a:pPr marL="457200" lvl="1">
              <a:spcBef>
                <a:spcPts val="0"/>
              </a:spcBef>
            </a:pPr>
            <a:r>
              <a:rPr lang="en-US" sz="1600" dirty="0">
                <a:effectLst/>
                <a:latin typeface="Times New Roman" panose="02020603050405020304" pitchFamily="18" charset="0"/>
                <a:ea typeface="Times New Roman" panose="02020603050405020304" pitchFamily="18" charset="0"/>
              </a:rPr>
              <a:t>a contract with </a:t>
            </a:r>
            <a:r>
              <a:rPr lang="en-US" sz="1600" dirty="0">
                <a:latin typeface="Times New Roman" panose="02020603050405020304" pitchFamily="18" charset="0"/>
                <a:ea typeface="Times New Roman" panose="02020603050405020304" pitchFamily="18" charset="0"/>
              </a:rPr>
              <a:t>OFR</a:t>
            </a:r>
          </a:p>
          <a:p>
            <a:pPr marL="457200" lvl="1">
              <a:spcBef>
                <a:spcPts val="0"/>
              </a:spcBef>
            </a:pPr>
            <a:r>
              <a:rPr lang="en-US" sz="1600" dirty="0">
                <a:latin typeface="Times New Roman" panose="02020603050405020304" pitchFamily="18" charset="0"/>
                <a:ea typeface="Times New Roman" panose="02020603050405020304" pitchFamily="18" charset="0"/>
              </a:rPr>
              <a:t>Attorney chooses primary and conflict counties </a:t>
            </a:r>
          </a:p>
          <a:p>
            <a:pPr marL="457200" lvl="1">
              <a:spcBef>
                <a:spcPts val="0"/>
              </a:spcBef>
            </a:pPr>
            <a:r>
              <a:rPr lang="en-US" sz="1600" dirty="0">
                <a:effectLst/>
                <a:latin typeface="Times New Roman" panose="02020603050405020304" pitchFamily="18" charset="0"/>
                <a:ea typeface="Times New Roman" panose="02020603050405020304" pitchFamily="18" charset="0"/>
              </a:rPr>
              <a:t>OFR’s max caseload cap </a:t>
            </a:r>
            <a:r>
              <a:rPr lang="en-US" sz="1600" dirty="0">
                <a:latin typeface="Times New Roman" panose="02020603050405020304" pitchFamily="18" charset="0"/>
                <a:ea typeface="Times New Roman" panose="02020603050405020304" pitchFamily="18" charset="0"/>
              </a:rPr>
              <a:t>is </a:t>
            </a:r>
            <a:r>
              <a:rPr lang="en-US" sz="1600" dirty="0">
                <a:effectLst/>
                <a:latin typeface="Times New Roman" panose="02020603050405020304" pitchFamily="18" charset="0"/>
                <a:ea typeface="Times New Roman" panose="02020603050405020304" pitchFamily="18" charset="0"/>
              </a:rPr>
              <a:t>eighty (80) cases/clients per statute</a:t>
            </a:r>
          </a:p>
          <a:p>
            <a:pPr marL="457200" lvl="1">
              <a:spcBef>
                <a:spcPts val="0"/>
              </a:spcBef>
            </a:pPr>
            <a:r>
              <a:rPr lang="en-US" sz="1600" dirty="0">
                <a:effectLst/>
                <a:highlight>
                  <a:srgbClr val="FFFF00"/>
                </a:highlight>
                <a:latin typeface="Times New Roman" panose="02020603050405020304" pitchFamily="18" charset="0"/>
                <a:ea typeface="Times New Roman" panose="02020603050405020304" pitchFamily="18" charset="0"/>
              </a:rPr>
              <a:t>$8,000 a month</a:t>
            </a:r>
            <a:r>
              <a:rPr lang="en-US" sz="1600" dirty="0">
                <a:highlight>
                  <a:srgbClr val="FFFF00"/>
                </a:highlight>
                <a:latin typeface="Times New Roman" panose="02020603050405020304" pitchFamily="18" charset="0"/>
                <a:ea typeface="Times New Roman" panose="02020603050405020304" pitchFamily="18" charset="0"/>
              </a:rPr>
              <a:t>/60 - 80 cases</a:t>
            </a:r>
          </a:p>
          <a:p>
            <a:pPr marL="457200" lvl="1">
              <a:spcBef>
                <a:spcPts val="0"/>
              </a:spcBef>
            </a:pPr>
            <a:r>
              <a:rPr lang="en-US" sz="1600" dirty="0">
                <a:effectLst/>
                <a:highlight>
                  <a:srgbClr val="FFFF00"/>
                </a:highlight>
                <a:latin typeface="Times New Roman" panose="02020603050405020304" pitchFamily="18" charset="0"/>
                <a:ea typeface="Times New Roman" panose="02020603050405020304" pitchFamily="18" charset="0"/>
              </a:rPr>
              <a:t>$6000 a m</a:t>
            </a:r>
            <a:r>
              <a:rPr lang="en-US" sz="1600" dirty="0">
                <a:highlight>
                  <a:srgbClr val="FFFF00"/>
                </a:highlight>
                <a:latin typeface="Times New Roman" panose="02020603050405020304" pitchFamily="18" charset="0"/>
                <a:ea typeface="Times New Roman" panose="02020603050405020304" pitchFamily="18" charset="0"/>
              </a:rPr>
              <a:t>onth/40-60 cases</a:t>
            </a:r>
          </a:p>
          <a:p>
            <a:pPr marL="457200" lvl="1">
              <a:spcBef>
                <a:spcPts val="0"/>
              </a:spcBef>
            </a:pPr>
            <a:r>
              <a:rPr lang="en-US" sz="1600" dirty="0">
                <a:effectLst/>
                <a:latin typeface="Times New Roman" panose="02020603050405020304" pitchFamily="18" charset="0"/>
                <a:ea typeface="Times New Roman" panose="02020603050405020304" pitchFamily="18" charset="0"/>
              </a:rPr>
              <a:t>$4000 a month/20-40 cases</a:t>
            </a:r>
          </a:p>
          <a:p>
            <a:pPr marL="457200" lvl="1">
              <a:spcBef>
                <a:spcPts val="0"/>
              </a:spcBef>
            </a:pPr>
            <a:r>
              <a:rPr lang="en-US" sz="1600" dirty="0">
                <a:effectLst/>
                <a:latin typeface="Times New Roman" panose="02020603050405020304" pitchFamily="18" charset="0"/>
                <a:ea typeface="Times New Roman" panose="02020603050405020304" pitchFamily="18" charset="0"/>
              </a:rPr>
              <a:t>Less than 20 cases is TBD</a:t>
            </a:r>
          </a:p>
          <a:p>
            <a:pPr marL="457200" lvl="1">
              <a:spcBef>
                <a:spcPts val="0"/>
              </a:spcBef>
            </a:pP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u="sng" dirty="0">
                <a:latin typeface="Times New Roman" panose="02020603050405020304" pitchFamily="18" charset="0"/>
                <a:ea typeface="Times New Roman" panose="02020603050405020304" pitchFamily="18" charset="0"/>
              </a:rPr>
              <a:t>Appellate</a:t>
            </a:r>
            <a:r>
              <a:rPr lang="en-US" sz="1600" dirty="0">
                <a:latin typeface="Times New Roman" panose="02020603050405020304" pitchFamily="18" charset="0"/>
                <a:ea typeface="Times New Roman" panose="02020603050405020304" pitchFamily="18" charset="0"/>
              </a:rPr>
              <a:t> a</a:t>
            </a:r>
            <a:r>
              <a:rPr lang="en-US" sz="1600" dirty="0">
                <a:effectLst/>
                <a:latin typeface="Times New Roman" panose="02020603050405020304" pitchFamily="18" charset="0"/>
                <a:ea typeface="Times New Roman" panose="02020603050405020304" pitchFamily="18" charset="0"/>
              </a:rPr>
              <a:t>ttorney contractors shall be compensated via</a:t>
            </a:r>
          </a:p>
          <a:p>
            <a:pPr marL="457200" lvl="1">
              <a:spcBef>
                <a:spcPts val="0"/>
              </a:spcBef>
            </a:pPr>
            <a:r>
              <a:rPr lang="en-US" sz="1600" dirty="0">
                <a:effectLst/>
                <a:latin typeface="Times New Roman" panose="02020603050405020304" pitchFamily="18" charset="0"/>
                <a:ea typeface="Times New Roman" panose="02020603050405020304" pitchFamily="18" charset="0"/>
              </a:rPr>
              <a:t>a contract with </a:t>
            </a:r>
            <a:r>
              <a:rPr lang="en-US" sz="1600" dirty="0">
                <a:latin typeface="Times New Roman" panose="02020603050405020304" pitchFamily="18" charset="0"/>
                <a:ea typeface="Times New Roman" panose="02020603050405020304" pitchFamily="18" charset="0"/>
              </a:rPr>
              <a:t>OFR</a:t>
            </a:r>
            <a:endParaRPr lang="en-US" sz="1600" dirty="0">
              <a:effectLst/>
              <a:latin typeface="Times New Roman" panose="02020603050405020304" pitchFamily="18" charset="0"/>
              <a:ea typeface="Times New Roman" panose="02020603050405020304" pitchFamily="18" charset="0"/>
            </a:endParaRPr>
          </a:p>
          <a:p>
            <a:pPr marL="457200" lvl="1">
              <a:spcBef>
                <a:spcPts val="0"/>
              </a:spcBef>
            </a:pPr>
            <a:r>
              <a:rPr lang="en-US" sz="1600" dirty="0">
                <a:highlight>
                  <a:srgbClr val="FFFF00"/>
                </a:highlight>
                <a:latin typeface="Times New Roman" panose="02020603050405020304" pitchFamily="18" charset="0"/>
                <a:ea typeface="Times New Roman" panose="02020603050405020304" pitchFamily="18" charset="0"/>
              </a:rPr>
              <a:t>$2,250 </a:t>
            </a:r>
            <a:r>
              <a:rPr lang="en-US" sz="1600" dirty="0">
                <a:effectLst/>
                <a:highlight>
                  <a:srgbClr val="FFFF00"/>
                </a:highlight>
                <a:latin typeface="Times New Roman" panose="02020603050405020304" pitchFamily="18" charset="0"/>
                <a:ea typeface="Times New Roman" panose="02020603050405020304" pitchFamily="18" charset="0"/>
              </a:rPr>
              <a:t>per appeal</a:t>
            </a:r>
            <a:r>
              <a:rPr lang="en-US" sz="1600" dirty="0">
                <a:effectLst/>
                <a:latin typeface="Times New Roman" panose="02020603050405020304" pitchFamily="18" charset="0"/>
                <a:ea typeface="Times New Roman" panose="02020603050405020304" pitchFamily="18" charset="0"/>
              </a:rPr>
              <a:t>, caseload cap of 8 open and active appeals</a:t>
            </a:r>
          </a:p>
          <a:p>
            <a:pPr marL="457200" lvl="1">
              <a:spcBef>
                <a:spcPts val="0"/>
              </a:spcBef>
            </a:pPr>
            <a:r>
              <a:rPr lang="en-US" sz="1600" dirty="0">
                <a:latin typeface="Times New Roman" panose="02020603050405020304" pitchFamily="18" charset="0"/>
                <a:ea typeface="Times New Roman" panose="02020603050405020304" pitchFamily="18" charset="0"/>
              </a:rPr>
              <a:t>paid u</a:t>
            </a:r>
            <a:r>
              <a:rPr lang="en-US" sz="1600" dirty="0">
                <a:effectLst/>
                <a:latin typeface="Times New Roman" panose="02020603050405020304" pitchFamily="18" charset="0"/>
                <a:ea typeface="Times New Roman" panose="02020603050405020304" pitchFamily="18" charset="0"/>
              </a:rPr>
              <a:t>pon submission of invoice at the conclusion of the appeal, i.e. after last brief filed.</a:t>
            </a:r>
          </a:p>
          <a:p>
            <a:pPr marL="228600" lvl="1" indent="0">
              <a:spcBef>
                <a:spcPts val="0"/>
              </a:spcBef>
              <a:buNone/>
            </a:pPr>
            <a:endParaRPr lang="en-US" sz="1600" dirty="0">
              <a:effectLst/>
              <a:latin typeface="Times New Roman" panose="02020603050405020304" pitchFamily="18" charset="0"/>
              <a:ea typeface="Arial Unicode MS"/>
            </a:endParaRPr>
          </a:p>
          <a:p>
            <a:pPr marL="0" marR="0" indent="0">
              <a:spcBef>
                <a:spcPts val="0"/>
              </a:spcBef>
              <a:spcAft>
                <a:spcPts val="0"/>
              </a:spcAft>
              <a:buNone/>
            </a:pPr>
            <a:r>
              <a:rPr lang="en-US" sz="1600" u="sng" dirty="0">
                <a:effectLst/>
                <a:latin typeface="Times New Roman" panose="02020603050405020304" pitchFamily="18" charset="0"/>
                <a:ea typeface="Times New Roman" panose="02020603050405020304" pitchFamily="18" charset="0"/>
              </a:rPr>
              <a:t>Social worker </a:t>
            </a:r>
            <a:r>
              <a:rPr lang="en-US" sz="1600" dirty="0">
                <a:effectLst/>
                <a:latin typeface="Times New Roman" panose="02020603050405020304" pitchFamily="18" charset="0"/>
                <a:ea typeface="Times New Roman" panose="02020603050405020304" pitchFamily="18" charset="0"/>
              </a:rPr>
              <a:t>and </a:t>
            </a:r>
            <a:r>
              <a:rPr lang="en-US" sz="1600" u="sng" dirty="0">
                <a:effectLst/>
                <a:latin typeface="Times New Roman" panose="02020603050405020304" pitchFamily="18" charset="0"/>
                <a:ea typeface="Times New Roman" panose="02020603050405020304" pitchFamily="18" charset="0"/>
              </a:rPr>
              <a:t>mentor</a:t>
            </a:r>
            <a:r>
              <a:rPr lang="en-US" sz="1600" dirty="0">
                <a:effectLst/>
                <a:latin typeface="Times New Roman" panose="02020603050405020304" pitchFamily="18" charset="0"/>
                <a:ea typeface="Times New Roman" panose="02020603050405020304" pitchFamily="18" charset="0"/>
              </a:rPr>
              <a:t> contractors shall be compensated via</a:t>
            </a:r>
          </a:p>
          <a:p>
            <a:pPr marL="457200" lvl="1">
              <a:spcBef>
                <a:spcPts val="0"/>
              </a:spcBef>
            </a:pPr>
            <a:r>
              <a:rPr lang="en-US" sz="1600" dirty="0">
                <a:effectLst/>
                <a:latin typeface="Times New Roman" panose="02020603050405020304" pitchFamily="18" charset="0"/>
                <a:ea typeface="Times New Roman" panose="02020603050405020304" pitchFamily="18" charset="0"/>
              </a:rPr>
              <a:t>a contract with </a:t>
            </a:r>
            <a:r>
              <a:rPr lang="en-US" sz="1600" dirty="0">
                <a:latin typeface="Times New Roman" panose="02020603050405020304" pitchFamily="18" charset="0"/>
                <a:ea typeface="Times New Roman" panose="02020603050405020304" pitchFamily="18" charset="0"/>
              </a:rPr>
              <a:t>OFR</a:t>
            </a:r>
            <a:endParaRPr lang="en-US" sz="1600" dirty="0">
              <a:effectLst/>
              <a:latin typeface="Times New Roman" panose="02020603050405020304" pitchFamily="18" charset="0"/>
              <a:ea typeface="Times New Roman" panose="02020603050405020304" pitchFamily="18" charset="0"/>
            </a:endParaRPr>
          </a:p>
          <a:p>
            <a:pPr marL="457200" lvl="1">
              <a:spcBef>
                <a:spcPts val="0"/>
              </a:spcBef>
            </a:pPr>
            <a:r>
              <a:rPr lang="en-US" sz="1600" dirty="0">
                <a:effectLst/>
                <a:latin typeface="Times New Roman" panose="02020603050405020304" pitchFamily="18" charset="0"/>
                <a:ea typeface="Times New Roman" panose="02020603050405020304" pitchFamily="18" charset="0"/>
              </a:rPr>
              <a:t>hourly wage each working 120 hours a month</a:t>
            </a:r>
          </a:p>
          <a:p>
            <a:pPr marL="0" marR="0" indent="0">
              <a:spcBef>
                <a:spcPts val="0"/>
              </a:spcBef>
              <a:spcAft>
                <a:spcPts val="0"/>
              </a:spcAft>
              <a:buNone/>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Arial Unicode MS"/>
            </a:endParaRPr>
          </a:p>
          <a:p>
            <a:pPr marL="0" marR="0" indent="0">
              <a:spcBef>
                <a:spcPts val="0"/>
              </a:spcBef>
              <a:spcAft>
                <a:spcPts val="0"/>
              </a:spcAft>
              <a:buNone/>
            </a:pPr>
            <a:endParaRPr lang="en-US" sz="1600" dirty="0">
              <a:effectLst/>
              <a:latin typeface="Times New Roman" panose="02020603050405020304" pitchFamily="18" charset="0"/>
              <a:ea typeface="Arial Unicode MS"/>
            </a:endParaRPr>
          </a:p>
          <a:p>
            <a:pPr marL="0" marR="0" indent="0">
              <a:spcBef>
                <a:spcPts val="0"/>
              </a:spcBef>
              <a:spcAft>
                <a:spcPts val="0"/>
              </a:spcAft>
              <a:buNone/>
            </a:pPr>
            <a:r>
              <a:rPr lang="en-US" sz="1600" dirty="0">
                <a:ln>
                  <a:noFill/>
                </a:ln>
                <a:effectLst/>
                <a:uFill>
                  <a:solidFill>
                    <a:srgbClr val="000000"/>
                  </a:solidFill>
                </a:uFill>
                <a:latin typeface="Times New Roman" panose="02020603050405020304" pitchFamily="18" charset="0"/>
                <a:ea typeface="Arial Unicode MS"/>
                <a:cs typeface="Arial Unicode MS"/>
              </a:rPr>
              <a:t>***Independent contractors remain responsible for all administrative, office, and overhead expenses associated with representation.</a:t>
            </a:r>
            <a:endParaRPr lang="en-US" sz="1600" dirty="0">
              <a:ln>
                <a:noFill/>
              </a:ln>
              <a:effectLst/>
              <a:uFill>
                <a:solidFill>
                  <a:srgbClr val="000000"/>
                </a:solidFill>
              </a:uFill>
              <a:latin typeface="Helvetica Neue"/>
              <a:ea typeface="Arial Unicode MS"/>
              <a:cs typeface="Arial Unicode MS"/>
            </a:endParaRPr>
          </a:p>
          <a:p>
            <a:endParaRPr lang="en-US" sz="1200" dirty="0"/>
          </a:p>
        </p:txBody>
      </p:sp>
      <p:pic>
        <p:nvPicPr>
          <p:cNvPr id="5" name="Picture 4" descr="Pile of American dollar banknotes">
            <a:extLst>
              <a:ext uri="{FF2B5EF4-FFF2-40B4-BE49-F238E27FC236}">
                <a16:creationId xmlns:a16="http://schemas.microsoft.com/office/drawing/2014/main" id="{165FBEF3-D520-A243-2902-BF2C55B9ECDD}"/>
              </a:ext>
            </a:extLst>
          </p:cNvPr>
          <p:cNvPicPr>
            <a:picLocks noChangeAspect="1"/>
          </p:cNvPicPr>
          <p:nvPr/>
        </p:nvPicPr>
        <p:blipFill rotWithShape="1">
          <a:blip r:embed="rId2">
            <a:extLst>
              <a:ext uri="{28A0092B-C50C-407E-A947-70E740481C1C}">
                <a14:useLocalDpi xmlns:a14="http://schemas.microsoft.com/office/drawing/2010/main" val="0"/>
              </a:ext>
            </a:extLst>
          </a:blip>
          <a:srcRect l="17529" r="10317"/>
          <a:stretch/>
        </p:blipFill>
        <p:spPr>
          <a:xfrm>
            <a:off x="7675658" y="2093976"/>
            <a:ext cx="3941064" cy="4096512"/>
          </a:xfrm>
          <a:prstGeom prst="rect">
            <a:avLst/>
          </a:prstGeom>
        </p:spPr>
      </p:pic>
    </p:spTree>
    <p:extLst>
      <p:ext uri="{BB962C8B-B14F-4D97-AF65-F5344CB8AC3E}">
        <p14:creationId xmlns:p14="http://schemas.microsoft.com/office/powerpoint/2010/main" val="38580406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4EBD76C-FA77-056F-7D78-A63275E0AD6E}"/>
              </a:ext>
            </a:extLst>
          </p:cNvPr>
          <p:cNvSpPr>
            <a:spLocks noGrp="1"/>
          </p:cNvSpPr>
          <p:nvPr>
            <p:ph type="title"/>
          </p:nvPr>
        </p:nvSpPr>
        <p:spPr>
          <a:xfrm>
            <a:off x="606410" y="616225"/>
            <a:ext cx="5625151" cy="1381539"/>
          </a:xfrm>
        </p:spPr>
        <p:txBody>
          <a:bodyPr>
            <a:normAutofit fontScale="90000"/>
          </a:bodyPr>
          <a:lstStyle/>
          <a:p>
            <a:r>
              <a:rPr lang="en-US" sz="4800" b="1" dirty="0"/>
              <a:t>To Apply For OFR Staff positions:</a:t>
            </a:r>
          </a:p>
        </p:txBody>
      </p:sp>
      <p:sp>
        <p:nvSpPr>
          <p:cNvPr id="3" name="Content Placeholder 2">
            <a:extLst>
              <a:ext uri="{FF2B5EF4-FFF2-40B4-BE49-F238E27FC236}">
                <a16:creationId xmlns:a16="http://schemas.microsoft.com/office/drawing/2014/main" id="{FB651983-B5AC-8DD7-1FD9-A0106FADB1AB}"/>
              </a:ext>
            </a:extLst>
          </p:cNvPr>
          <p:cNvSpPr>
            <a:spLocks noGrp="1"/>
          </p:cNvSpPr>
          <p:nvPr>
            <p:ph idx="1"/>
          </p:nvPr>
        </p:nvSpPr>
        <p:spPr>
          <a:xfrm>
            <a:off x="597408" y="1523999"/>
            <a:ext cx="5634153" cy="5122237"/>
          </a:xfrm>
        </p:spPr>
        <p:txBody>
          <a:bodyPr>
            <a:noAutofit/>
          </a:bodyPr>
          <a:lstStyle/>
          <a:p>
            <a:pPr marL="0" indent="0">
              <a:buNone/>
            </a:pPr>
            <a:endParaRPr lang="en-US" sz="2400" dirty="0"/>
          </a:p>
          <a:p>
            <a:pPr marL="0" indent="0">
              <a:buNone/>
            </a:pPr>
            <a:endParaRPr lang="en-US" sz="2400" dirty="0"/>
          </a:p>
          <a:p>
            <a:pPr marL="0" indent="0">
              <a:buNone/>
            </a:pPr>
            <a:r>
              <a:rPr lang="en-US" sz="2400" dirty="0"/>
              <a:t>Go to LASO’s website at </a:t>
            </a:r>
            <a:r>
              <a:rPr lang="en-US" sz="2400" dirty="0">
                <a:hlinkClick r:id="rId2"/>
              </a:rPr>
              <a:t>LegalaidOK.org/employment/ </a:t>
            </a:r>
            <a:endParaRPr lang="en-US" sz="2400" dirty="0"/>
          </a:p>
          <a:p>
            <a:pPr marL="0" indent="0" fontAlgn="base">
              <a:buNone/>
            </a:pPr>
            <a:endParaRPr lang="en-US" sz="2400" b="1" i="0" dirty="0">
              <a:effectLst/>
              <a:latin typeface="inherit"/>
            </a:endParaRPr>
          </a:p>
          <a:p>
            <a:pPr marL="0" indent="0" algn="l">
              <a:buNone/>
            </a:pPr>
            <a:r>
              <a:rPr lang="en-US" sz="2200" b="1" i="0" dirty="0">
                <a:solidFill>
                  <a:srgbClr val="0A2239"/>
                </a:solidFill>
                <a:effectLst/>
                <a:latin typeface="Noto Sans" panose="020B0502040204020203" pitchFamily="34" charset="0"/>
              </a:rPr>
              <a:t>Oklahoma Office of Family Representation (OFR)</a:t>
            </a:r>
            <a:r>
              <a:rPr lang="en-US" sz="2200" b="0" i="0" dirty="0">
                <a:solidFill>
                  <a:srgbClr val="0A2239"/>
                </a:solidFill>
                <a:effectLst/>
                <a:latin typeface="Noto Sans" panose="020B0502040204020203" pitchFamily="34" charset="0"/>
              </a:rPr>
              <a:t>:</a:t>
            </a:r>
          </a:p>
          <a:p>
            <a:pPr algn="l">
              <a:buFont typeface="Arial" panose="020B0604020202020204" pitchFamily="34" charset="0"/>
              <a:buChar char="•"/>
            </a:pPr>
            <a:r>
              <a:rPr lang="en-US" sz="2200" b="0" i="0" dirty="0">
                <a:solidFill>
                  <a:srgbClr val="0A2239"/>
                </a:solidFill>
                <a:effectLst/>
                <a:latin typeface="Noto Sans" panose="020B0502040204020203" pitchFamily="34" charset="0"/>
              </a:rPr>
              <a:t>Regional Managing Attorney – </a:t>
            </a:r>
            <a:r>
              <a:rPr lang="en-US" sz="2200" b="0" i="0" u="sng" dirty="0">
                <a:solidFill>
                  <a:srgbClr val="0A2239"/>
                </a:solidFill>
                <a:effectLst/>
                <a:latin typeface="Noto Sans" panose="020B0502040204020203" pitchFamily="34" charset="0"/>
                <a:hlinkClick r:id="rId3"/>
              </a:rPr>
              <a:t>Job Description</a:t>
            </a:r>
            <a:endParaRPr lang="en-US" sz="2200" b="0" i="0" dirty="0">
              <a:solidFill>
                <a:srgbClr val="0A2239"/>
              </a:solidFill>
              <a:effectLst/>
              <a:latin typeface="Noto Sans" panose="020B0502040204020203" pitchFamily="34" charset="0"/>
            </a:endParaRPr>
          </a:p>
          <a:p>
            <a:pPr algn="l">
              <a:buFont typeface="Arial" panose="020B0604020202020204" pitchFamily="34" charset="0"/>
              <a:buChar char="•"/>
            </a:pPr>
            <a:r>
              <a:rPr lang="en-US" sz="2200" b="0" i="0" dirty="0">
                <a:solidFill>
                  <a:srgbClr val="0A2239"/>
                </a:solidFill>
                <a:effectLst/>
                <a:latin typeface="Noto Sans" panose="020B0502040204020203" pitchFamily="34" charset="0"/>
              </a:rPr>
              <a:t>Managing Attorney of Appellate Practice – </a:t>
            </a:r>
            <a:r>
              <a:rPr lang="en-US" sz="2200" b="0" i="0" u="sng" dirty="0">
                <a:solidFill>
                  <a:srgbClr val="0A2239"/>
                </a:solidFill>
                <a:effectLst/>
                <a:latin typeface="Noto Sans" panose="020B0502040204020203" pitchFamily="34" charset="0"/>
                <a:hlinkClick r:id="rId4"/>
              </a:rPr>
              <a:t>Job Description</a:t>
            </a:r>
            <a:endParaRPr lang="en-US" sz="2200" b="0" i="0" dirty="0">
              <a:solidFill>
                <a:srgbClr val="0A2239"/>
              </a:solidFill>
              <a:effectLst/>
              <a:latin typeface="Noto Sans" panose="020B0502040204020203" pitchFamily="34" charset="0"/>
            </a:endParaRPr>
          </a:p>
        </p:txBody>
      </p:sp>
      <p:pic>
        <p:nvPicPr>
          <p:cNvPr id="5" name="Picture 4" descr="Person raising hand">
            <a:extLst>
              <a:ext uri="{FF2B5EF4-FFF2-40B4-BE49-F238E27FC236}">
                <a16:creationId xmlns:a16="http://schemas.microsoft.com/office/drawing/2014/main" id="{AD3EA406-B06C-CA55-EF34-3449D88103DF}"/>
              </a:ext>
            </a:extLst>
          </p:cNvPr>
          <p:cNvPicPr>
            <a:picLocks noChangeAspect="1"/>
          </p:cNvPicPr>
          <p:nvPr/>
        </p:nvPicPr>
        <p:blipFill rotWithShape="1">
          <a:blip r:embed="rId5">
            <a:extLst>
              <a:ext uri="{28A0092B-C50C-407E-A947-70E740481C1C}">
                <a14:useLocalDpi xmlns:a14="http://schemas.microsoft.com/office/drawing/2010/main" val="0"/>
              </a:ext>
            </a:extLst>
          </a:blip>
          <a:srcRect l="30222" r="302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015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B4F4BF-AA40-A120-F804-5D44F2A4F03C}"/>
              </a:ext>
            </a:extLst>
          </p:cNvPr>
          <p:cNvSpPr>
            <a:spLocks noGrp="1"/>
          </p:cNvSpPr>
          <p:nvPr>
            <p:ph type="title"/>
          </p:nvPr>
        </p:nvSpPr>
        <p:spPr>
          <a:xfrm>
            <a:off x="4654296" y="329184"/>
            <a:ext cx="6894576" cy="1783080"/>
          </a:xfrm>
        </p:spPr>
        <p:txBody>
          <a:bodyPr anchor="b">
            <a:normAutofit/>
          </a:bodyPr>
          <a:lstStyle/>
          <a:p>
            <a:r>
              <a:rPr lang="en-US" sz="5400" b="1"/>
              <a:t>Judicial Input on Attorney Contractors:</a:t>
            </a:r>
          </a:p>
        </p:txBody>
      </p:sp>
      <p:pic>
        <p:nvPicPr>
          <p:cNvPr id="5" name="Picture 4" descr="Gavel resting on block">
            <a:extLst>
              <a:ext uri="{FF2B5EF4-FFF2-40B4-BE49-F238E27FC236}">
                <a16:creationId xmlns:a16="http://schemas.microsoft.com/office/drawing/2014/main" id="{585EA57D-492D-AB19-EAD4-DB02688B74A0}"/>
              </a:ext>
            </a:extLst>
          </p:cNvPr>
          <p:cNvPicPr>
            <a:picLocks noChangeAspect="1"/>
          </p:cNvPicPr>
          <p:nvPr/>
        </p:nvPicPr>
        <p:blipFill rotWithShape="1">
          <a:blip r:embed="rId2">
            <a:extLst>
              <a:ext uri="{28A0092B-C50C-407E-A947-70E740481C1C}">
                <a14:useLocalDpi xmlns:a14="http://schemas.microsoft.com/office/drawing/2010/main" val="0"/>
              </a:ext>
            </a:extLst>
          </a:blip>
          <a:srcRect l="45494" r="1506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88C2A0-59B2-86CE-E9F3-E9C42FA7AFA3}"/>
              </a:ext>
            </a:extLst>
          </p:cNvPr>
          <p:cNvSpPr>
            <a:spLocks noGrp="1"/>
          </p:cNvSpPr>
          <p:nvPr>
            <p:ph idx="1"/>
          </p:nvPr>
        </p:nvSpPr>
        <p:spPr>
          <a:xfrm>
            <a:off x="4389120" y="2548128"/>
            <a:ext cx="7159752" cy="4126992"/>
          </a:xfrm>
        </p:spPr>
        <p:txBody>
          <a:bodyPr>
            <a:normAutofit/>
          </a:bodyPr>
          <a:lstStyle/>
          <a:p>
            <a:pPr marL="0" marR="0">
              <a:spcBef>
                <a:spcPts val="0"/>
              </a:spcBef>
              <a:spcAft>
                <a:spcPts val="0"/>
              </a:spcAft>
            </a:pPr>
            <a:r>
              <a:rPr lang="en-US" sz="2000" dirty="0">
                <a:latin typeface="Times New Roman" panose="02020603050405020304" pitchFamily="18" charset="0"/>
                <a:ea typeface="Times New Roman" panose="02020603050405020304" pitchFamily="18" charset="0"/>
              </a:rPr>
              <a:t>OFR Staff will </a:t>
            </a:r>
            <a:r>
              <a:rPr lang="en-US" sz="2000" dirty="0">
                <a:effectLst/>
                <a:latin typeface="Times New Roman" panose="02020603050405020304" pitchFamily="18" charset="0"/>
                <a:ea typeface="Times New Roman" panose="02020603050405020304" pitchFamily="18" charset="0"/>
              </a:rPr>
              <a:t>meet virtually with the Judiciary in each Region to gain their insight:</a:t>
            </a:r>
          </a:p>
          <a:p>
            <a:pPr marL="457200" lvl="1">
              <a:spcBef>
                <a:spcPts val="0"/>
              </a:spcBef>
            </a:pPr>
            <a:r>
              <a:rPr lang="en-US" sz="2000" dirty="0">
                <a:effectLst/>
                <a:latin typeface="Times New Roman" panose="02020603050405020304" pitchFamily="18" charset="0"/>
                <a:ea typeface="Times New Roman" panose="02020603050405020304" pitchFamily="18" charset="0"/>
              </a:rPr>
              <a:t>On recommendations for attorney contractors,  </a:t>
            </a:r>
          </a:p>
          <a:p>
            <a:pPr marL="457200" lvl="1">
              <a:spcBef>
                <a:spcPts val="0"/>
              </a:spcBef>
            </a:pPr>
            <a:r>
              <a:rPr lang="en-US" sz="2000" dirty="0">
                <a:latin typeface="Times New Roman" panose="02020603050405020304" pitchFamily="18" charset="0"/>
                <a:ea typeface="Arial Unicode MS"/>
              </a:rPr>
              <a:t>If a Judge is satisfied with current </a:t>
            </a:r>
            <a:r>
              <a:rPr lang="en-US" sz="2000" dirty="0">
                <a:effectLst/>
                <a:latin typeface="Times New Roman" panose="02020603050405020304" pitchFamily="18" charset="0"/>
                <a:ea typeface="Arial Unicode MS"/>
              </a:rPr>
              <a:t>attorneys – those attorneys will need to go to the OFR website, select their Region and fill out the form to indicate their interest in contracting with </a:t>
            </a:r>
            <a:r>
              <a:rPr lang="en-US" sz="2000" dirty="0">
                <a:latin typeface="Times New Roman" panose="02020603050405020304" pitchFamily="18" charset="0"/>
                <a:ea typeface="Arial Unicode MS"/>
              </a:rPr>
              <a:t>OFR.</a:t>
            </a:r>
            <a:endParaRPr lang="en-US" sz="2000" dirty="0">
              <a:effectLst/>
              <a:latin typeface="Times New Roman" panose="02020603050405020304" pitchFamily="18" charset="0"/>
              <a:ea typeface="Arial Unicode MS"/>
            </a:endParaRPr>
          </a:p>
          <a:p>
            <a:pPr marL="457200" lvl="1">
              <a:spcBef>
                <a:spcPts val="0"/>
              </a:spcBef>
            </a:pPr>
            <a:endParaRPr lang="en-US" sz="1600" dirty="0">
              <a:effectLst/>
              <a:latin typeface="Times New Roman" panose="02020603050405020304" pitchFamily="18" charset="0"/>
              <a:ea typeface="Arial Unicode MS"/>
            </a:endParaRPr>
          </a:p>
          <a:p>
            <a:pPr marL="0">
              <a:spcBef>
                <a:spcPts val="0"/>
              </a:spcBef>
            </a:pPr>
            <a:r>
              <a:rPr lang="en-US" sz="2000" dirty="0">
                <a:effectLst/>
                <a:latin typeface="Times New Roman" panose="02020603050405020304" pitchFamily="18" charset="0"/>
                <a:ea typeface="Arial Unicode MS"/>
              </a:rPr>
              <a:t>OFR is responsible for the compensation, training, and oversight of the attorneys. </a:t>
            </a:r>
          </a:p>
          <a:p>
            <a:pPr marL="0" marR="0">
              <a:spcBef>
                <a:spcPts val="0"/>
              </a:spcBef>
              <a:spcAft>
                <a:spcPts val="0"/>
              </a:spcAft>
            </a:pPr>
            <a:endParaRPr lang="en-US" sz="2000" dirty="0">
              <a:effectLst/>
              <a:latin typeface="Times New Roman" panose="02020603050405020304" pitchFamily="18" charset="0"/>
              <a:ea typeface="Arial Unicode MS"/>
            </a:endParaRPr>
          </a:p>
          <a:p>
            <a:pPr marL="0" marR="0">
              <a:spcBef>
                <a:spcPts val="0"/>
              </a:spcBef>
              <a:spcAft>
                <a:spcPts val="0"/>
              </a:spcAft>
            </a:pPr>
            <a:r>
              <a:rPr lang="en-US" sz="2000" dirty="0">
                <a:effectLst/>
                <a:latin typeface="Times New Roman" panose="02020603050405020304" pitchFamily="18" charset="0"/>
                <a:ea typeface="Arial Unicode MS"/>
              </a:rPr>
              <a:t>Compliments and complaints about contractors are welcomed. </a:t>
            </a:r>
            <a:r>
              <a:rPr lang="en-US" sz="2000" dirty="0">
                <a:latin typeface="Times New Roman" panose="02020603050405020304" pitchFamily="18" charset="0"/>
                <a:ea typeface="Arial Unicode MS"/>
              </a:rPr>
              <a:t>Go to the OFR website and click the compliment/complaint button on the home screen</a:t>
            </a:r>
            <a:r>
              <a:rPr lang="en-US" sz="2000" dirty="0">
                <a:effectLst/>
                <a:latin typeface="Times New Roman" panose="02020603050405020304" pitchFamily="18" charset="0"/>
                <a:ea typeface="Arial Unicode MS"/>
              </a:rPr>
              <a:t>.</a:t>
            </a:r>
          </a:p>
          <a:p>
            <a:pPr marL="0" indent="0" algn="ctr">
              <a:buNone/>
            </a:pPr>
            <a:r>
              <a:rPr lang="en-US" sz="2000" dirty="0">
                <a:hlinkClick r:id="rId3"/>
              </a:rPr>
              <a:t>www.oklahomafamilyrepresentation.org</a:t>
            </a:r>
            <a:r>
              <a:rPr lang="en-US" sz="2000" dirty="0"/>
              <a:t> </a:t>
            </a:r>
          </a:p>
        </p:txBody>
      </p:sp>
    </p:spTree>
    <p:extLst>
      <p:ext uri="{BB962C8B-B14F-4D97-AF65-F5344CB8AC3E}">
        <p14:creationId xmlns:p14="http://schemas.microsoft.com/office/powerpoint/2010/main" val="28617792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3DA5EA-3910-F106-4270-AA2EB7D063A6}"/>
              </a:ext>
            </a:extLst>
          </p:cNvPr>
          <p:cNvSpPr>
            <a:spLocks noGrp="1"/>
          </p:cNvSpPr>
          <p:nvPr>
            <p:ph type="title"/>
          </p:nvPr>
        </p:nvSpPr>
        <p:spPr>
          <a:xfrm>
            <a:off x="268224" y="365126"/>
            <a:ext cx="11436096" cy="774825"/>
          </a:xfrm>
        </p:spPr>
        <p:txBody>
          <a:bodyPr>
            <a:normAutofit fontScale="90000"/>
          </a:bodyPr>
          <a:lstStyle/>
          <a:p>
            <a:br>
              <a:rPr lang="en-US" sz="2200" b="1" dirty="0">
                <a:effectLst/>
                <a:latin typeface="Times New Roman" panose="02020603050405020304" pitchFamily="18" charset="0"/>
                <a:ea typeface="Arial Unicode MS"/>
              </a:rPr>
            </a:br>
            <a:r>
              <a:rPr lang="en-US" sz="3600" b="1" dirty="0">
                <a:effectLst/>
                <a:latin typeface="Times New Roman" panose="02020603050405020304" pitchFamily="18" charset="0"/>
                <a:ea typeface="Arial Unicode MS"/>
              </a:rPr>
              <a:t>Court’s will appoint OFR contract attorneys </a:t>
            </a:r>
            <a:br>
              <a:rPr lang="en-US" sz="3600" b="1" dirty="0">
                <a:effectLst/>
                <a:latin typeface="Times New Roman" panose="02020603050405020304" pitchFamily="18" charset="0"/>
                <a:ea typeface="Arial Unicode MS"/>
              </a:rPr>
            </a:br>
            <a:r>
              <a:rPr lang="en-US" sz="3600" b="1" dirty="0">
                <a:effectLst/>
                <a:latin typeface="Times New Roman" panose="02020603050405020304" pitchFamily="18" charset="0"/>
                <a:ea typeface="Arial Unicode MS"/>
              </a:rPr>
              <a:t>to represent parents and children:</a:t>
            </a:r>
            <a:br>
              <a:rPr lang="en-US" sz="2200" dirty="0">
                <a:effectLst/>
                <a:latin typeface="Times New Roman" panose="02020603050405020304" pitchFamily="18" charset="0"/>
                <a:ea typeface="Arial Unicode MS"/>
              </a:rPr>
            </a:br>
            <a:endParaRPr lang="en-US" sz="2200" dirty="0"/>
          </a:p>
        </p:txBody>
      </p:sp>
      <p:sp>
        <p:nvSpPr>
          <p:cNvPr id="3" name="Content Placeholder 2">
            <a:extLst>
              <a:ext uri="{FF2B5EF4-FFF2-40B4-BE49-F238E27FC236}">
                <a16:creationId xmlns:a16="http://schemas.microsoft.com/office/drawing/2014/main" id="{55B79494-BB05-05CC-BC57-A2412D8DDDA7}"/>
              </a:ext>
            </a:extLst>
          </p:cNvPr>
          <p:cNvSpPr>
            <a:spLocks noGrp="1"/>
          </p:cNvSpPr>
          <p:nvPr>
            <p:ph idx="1"/>
          </p:nvPr>
        </p:nvSpPr>
        <p:spPr>
          <a:xfrm>
            <a:off x="268224" y="1365504"/>
            <a:ext cx="7315200" cy="5266943"/>
          </a:xfrm>
        </p:spPr>
        <p:txBody>
          <a:bodyPr>
            <a:normAutofit/>
          </a:bodyPr>
          <a:lstStyle/>
          <a:p>
            <a:pPr marL="0" marR="0"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rPr>
              <a:t>OFR will provide Judges with</a:t>
            </a:r>
          </a:p>
          <a:p>
            <a:pPr marL="457200" lvl="1">
              <a:spcBef>
                <a:spcPts val="0"/>
              </a:spcBef>
            </a:pPr>
            <a:r>
              <a:rPr lang="en-US" sz="2200" i="1" dirty="0">
                <a:effectLst/>
                <a:latin typeface="Times New Roman" panose="02020603050405020304" pitchFamily="18" charset="0"/>
                <a:ea typeface="Times New Roman" panose="02020603050405020304" pitchFamily="18" charset="0"/>
              </a:rPr>
              <a:t>A Bench Card with the list of </a:t>
            </a:r>
            <a:r>
              <a:rPr lang="en-US" sz="2200" b="1" i="1" u="sng" dirty="0">
                <a:effectLst/>
                <a:latin typeface="Times New Roman" panose="02020603050405020304" pitchFamily="18" charset="0"/>
                <a:ea typeface="Times New Roman" panose="02020603050405020304" pitchFamily="18" charset="0"/>
              </a:rPr>
              <a:t>TRIAL</a:t>
            </a:r>
            <a:r>
              <a:rPr lang="en-US" sz="2200" i="1" dirty="0">
                <a:effectLst/>
                <a:latin typeface="Times New Roman" panose="02020603050405020304" pitchFamily="18" charset="0"/>
                <a:ea typeface="Times New Roman" panose="02020603050405020304" pitchFamily="18" charset="0"/>
              </a:rPr>
              <a:t> attorneys</a:t>
            </a:r>
            <a:endParaRPr lang="en-US" sz="2200" dirty="0">
              <a:effectLst/>
              <a:latin typeface="Times New Roman" panose="02020603050405020304" pitchFamily="18" charset="0"/>
              <a:ea typeface="Times New Roman" panose="02020603050405020304" pitchFamily="18" charset="0"/>
            </a:endParaRPr>
          </a:p>
          <a:p>
            <a:pPr marL="457200" lvl="1">
              <a:spcBef>
                <a:spcPts val="0"/>
              </a:spcBef>
            </a:pPr>
            <a:r>
              <a:rPr lang="en-US" sz="2200" dirty="0">
                <a:effectLst/>
                <a:latin typeface="Times New Roman" panose="02020603050405020304" pitchFamily="18" charset="0"/>
                <a:ea typeface="Times New Roman" panose="02020603050405020304" pitchFamily="18" charset="0"/>
              </a:rPr>
              <a:t>to appoint to represent parents and </a:t>
            </a:r>
            <a:r>
              <a:rPr lang="en-US" sz="2200" dirty="0">
                <a:latin typeface="Times New Roman" panose="02020603050405020304" pitchFamily="18" charset="0"/>
                <a:ea typeface="Times New Roman" panose="02020603050405020304" pitchFamily="18" charset="0"/>
              </a:rPr>
              <a:t>c</a:t>
            </a:r>
            <a:r>
              <a:rPr lang="en-US" sz="2200" dirty="0">
                <a:effectLst/>
                <a:latin typeface="Times New Roman" panose="02020603050405020304" pitchFamily="18" charset="0"/>
                <a:ea typeface="Times New Roman" panose="02020603050405020304" pitchFamily="18" charset="0"/>
              </a:rPr>
              <a:t>hildren in the </a:t>
            </a:r>
            <a:r>
              <a:rPr lang="en-US" sz="2200" i="1" dirty="0">
                <a:effectLst/>
                <a:latin typeface="Times New Roman" panose="02020603050405020304" pitchFamily="18" charset="0"/>
                <a:ea typeface="Times New Roman" panose="02020603050405020304" pitchFamily="18" charset="0"/>
              </a:rPr>
              <a:t>trial</a:t>
            </a:r>
            <a:r>
              <a:rPr lang="en-US" sz="2200" dirty="0">
                <a:effectLst/>
                <a:latin typeface="Times New Roman" panose="02020603050405020304" pitchFamily="18" charset="0"/>
                <a:ea typeface="Times New Roman" panose="02020603050405020304" pitchFamily="18" charset="0"/>
              </a:rPr>
              <a:t> court  </a:t>
            </a:r>
          </a:p>
          <a:p>
            <a:pPr marL="457200" lvl="1">
              <a:spcBef>
                <a:spcPts val="0"/>
              </a:spcBef>
            </a:pPr>
            <a:r>
              <a:rPr lang="en-US" sz="2200" dirty="0">
                <a:effectLst/>
                <a:latin typeface="Times New Roman" panose="02020603050405020304" pitchFamily="18" charset="0"/>
                <a:ea typeface="Times New Roman" panose="02020603050405020304" pitchFamily="18" charset="0"/>
              </a:rPr>
              <a:t>If an attorney has a </a:t>
            </a:r>
            <a:r>
              <a:rPr lang="en-US" sz="2200" i="1" dirty="0">
                <a:effectLst/>
                <a:latin typeface="Times New Roman" panose="02020603050405020304" pitchFamily="18" charset="0"/>
                <a:ea typeface="Times New Roman" panose="02020603050405020304" pitchFamily="18" charset="0"/>
              </a:rPr>
              <a:t>conflict</a:t>
            </a:r>
            <a:r>
              <a:rPr lang="en-US" sz="2200" dirty="0">
                <a:effectLst/>
                <a:latin typeface="Times New Roman" panose="02020603050405020304" pitchFamily="18" charset="0"/>
                <a:ea typeface="Times New Roman" panose="02020603050405020304" pitchFamily="18" charset="0"/>
              </a:rPr>
              <a:t>, the attorney shall ask to withdraw.  The</a:t>
            </a:r>
            <a:r>
              <a:rPr lang="en-US" sz="2200" dirty="0">
                <a:latin typeface="Times New Roman" panose="02020603050405020304" pitchFamily="18" charset="0"/>
                <a:ea typeface="Times New Roman" panose="02020603050405020304" pitchFamily="18" charset="0"/>
              </a:rPr>
              <a:t>n </a:t>
            </a:r>
            <a:r>
              <a:rPr lang="en-US" sz="2200" dirty="0">
                <a:effectLst/>
                <a:latin typeface="Times New Roman" panose="02020603050405020304" pitchFamily="18" charset="0"/>
                <a:ea typeface="Times New Roman" panose="02020603050405020304" pitchFamily="18" charset="0"/>
              </a:rPr>
              <a:t>the Court may appoint another attorney from the list.</a:t>
            </a:r>
          </a:p>
          <a:p>
            <a:pPr marL="457200" lvl="1">
              <a:spcBef>
                <a:spcPts val="0"/>
              </a:spcBef>
            </a:pPr>
            <a:endParaRPr lang="en-US" sz="2200" dirty="0">
              <a:latin typeface="Times New Roman" panose="02020603050405020304" pitchFamily="18" charset="0"/>
              <a:ea typeface="Times New Roman" panose="02020603050405020304" pitchFamily="18" charset="0"/>
            </a:endParaRPr>
          </a:p>
          <a:p>
            <a:pPr marL="0">
              <a:spcBef>
                <a:spcPts val="0"/>
              </a:spcBef>
            </a:pPr>
            <a:r>
              <a:rPr lang="en-US" sz="2200" dirty="0">
                <a:effectLst/>
                <a:latin typeface="Times New Roman" panose="02020603050405020304" pitchFamily="18" charset="0"/>
                <a:ea typeface="Times New Roman" panose="02020603050405020304" pitchFamily="18" charset="0"/>
              </a:rPr>
              <a:t>Regional MA’s will assign </a:t>
            </a:r>
            <a:r>
              <a:rPr lang="en-US" sz="2200" b="1" i="1" u="sng" dirty="0">
                <a:effectLst/>
                <a:latin typeface="Times New Roman" panose="02020603050405020304" pitchFamily="18" charset="0"/>
                <a:ea typeface="Times New Roman" panose="02020603050405020304" pitchFamily="18" charset="0"/>
              </a:rPr>
              <a:t>APPELLATE</a:t>
            </a:r>
            <a:r>
              <a:rPr lang="en-US" sz="2200" dirty="0">
                <a:effectLst/>
                <a:latin typeface="Times New Roman" panose="02020603050405020304" pitchFamily="18" charset="0"/>
                <a:ea typeface="Times New Roman" panose="02020603050405020304" pitchFamily="18" charset="0"/>
              </a:rPr>
              <a:t> Counsel to perfect appeals.  </a:t>
            </a:r>
          </a:p>
          <a:p>
            <a:pPr marL="457200" lvl="1">
              <a:spcBef>
                <a:spcPts val="0"/>
              </a:spcBef>
            </a:pPr>
            <a:r>
              <a:rPr lang="en-US" sz="2200" dirty="0">
                <a:latin typeface="Times New Roman" panose="02020603050405020304" pitchFamily="18" charset="0"/>
                <a:ea typeface="Arial Unicode MS"/>
              </a:rPr>
              <a:t>Trial Counsel will notify their Regional MA of the entry of final Order and that a party has requested an appeal.  </a:t>
            </a:r>
          </a:p>
          <a:p>
            <a:pPr marL="457200" lvl="1">
              <a:spcBef>
                <a:spcPts val="0"/>
              </a:spcBef>
            </a:pPr>
            <a:r>
              <a:rPr lang="en-US" sz="2200" dirty="0">
                <a:latin typeface="Times New Roman" panose="02020603050405020304" pitchFamily="18" charset="0"/>
                <a:ea typeface="Arial Unicode MS"/>
              </a:rPr>
              <a:t>The Court will enter one Order (1) Appointing LASO, (2) Finding the Party Indigent, (3) Ordering the Transcript to be transcribed at public expense and; (4) Payment to be made to the court reporter from the court fund. All-in-One Appellate Order will be provided.</a:t>
            </a:r>
            <a:endParaRPr lang="en-US" sz="2200" dirty="0">
              <a:effectLst/>
              <a:latin typeface="Times New Roman" panose="02020603050405020304" pitchFamily="18" charset="0"/>
              <a:ea typeface="Arial Unicode MS"/>
            </a:endParaRPr>
          </a:p>
          <a:p>
            <a:pPr marL="0">
              <a:spcBef>
                <a:spcPts val="0"/>
              </a:spcBef>
            </a:pPr>
            <a:endParaRPr lang="en-US" sz="2000" dirty="0">
              <a:latin typeface="Times New Roman" panose="02020603050405020304" pitchFamily="18" charset="0"/>
              <a:ea typeface="Times New Roman" panose="02020603050405020304" pitchFamily="18" charset="0"/>
            </a:endParaRPr>
          </a:p>
          <a:p>
            <a:pPr marL="228600" lvl="1" indent="0">
              <a:spcBef>
                <a:spcPts val="0"/>
              </a:spcBef>
              <a:buNone/>
            </a:pPr>
            <a:endParaRPr lang="en-US" sz="1700" dirty="0">
              <a:effectLst/>
              <a:latin typeface="Times New Roman" panose="02020603050405020304" pitchFamily="18" charset="0"/>
              <a:ea typeface="Times New Roman" panose="02020603050405020304" pitchFamily="18" charset="0"/>
            </a:endParaRPr>
          </a:p>
          <a:p>
            <a:endParaRPr lang="en-US" sz="1700" dirty="0"/>
          </a:p>
        </p:txBody>
      </p:sp>
      <p:pic>
        <p:nvPicPr>
          <p:cNvPr id="7" name="Picture 6" descr="Person writing with fountain pen">
            <a:extLst>
              <a:ext uri="{FF2B5EF4-FFF2-40B4-BE49-F238E27FC236}">
                <a16:creationId xmlns:a16="http://schemas.microsoft.com/office/drawing/2014/main" id="{CC0FB4C5-8CC3-23AC-265A-124CEAAAE62E}"/>
              </a:ext>
            </a:extLst>
          </p:cNvPr>
          <p:cNvPicPr>
            <a:picLocks noChangeAspect="1"/>
          </p:cNvPicPr>
          <p:nvPr/>
        </p:nvPicPr>
        <p:blipFill rotWithShape="1">
          <a:blip r:embed="rId2">
            <a:extLst>
              <a:ext uri="{28A0092B-C50C-407E-A947-70E740481C1C}">
                <a14:useLocalDpi xmlns:a14="http://schemas.microsoft.com/office/drawing/2010/main" val="0"/>
              </a:ext>
            </a:extLst>
          </a:blip>
          <a:srcRect l="13838" r="25931" b="1"/>
          <a:stretch/>
        </p:blipFill>
        <p:spPr>
          <a:xfrm>
            <a:off x="7989296" y="1843285"/>
            <a:ext cx="3364502" cy="3728611"/>
          </a:xfrm>
          <a:prstGeom prst="rect">
            <a:avLst/>
          </a:prstGeom>
        </p:spPr>
      </p:pic>
    </p:spTree>
    <p:extLst>
      <p:ext uri="{BB962C8B-B14F-4D97-AF65-F5344CB8AC3E}">
        <p14:creationId xmlns:p14="http://schemas.microsoft.com/office/powerpoint/2010/main" val="44896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aper files on the table">
            <a:extLst>
              <a:ext uri="{FF2B5EF4-FFF2-40B4-BE49-F238E27FC236}">
                <a16:creationId xmlns:a16="http://schemas.microsoft.com/office/drawing/2014/main" id="{EC79D4DF-2C92-49B8-264F-2415585FDFD7}"/>
              </a:ext>
            </a:extLst>
          </p:cNvPr>
          <p:cNvPicPr>
            <a:picLocks noChangeAspect="1"/>
          </p:cNvPicPr>
          <p:nvPr/>
        </p:nvPicPr>
        <p:blipFill rotWithShape="1">
          <a:blip r:embed="rId2">
            <a:extLst>
              <a:ext uri="{28A0092B-C50C-407E-A947-70E740481C1C}">
                <a14:useLocalDpi xmlns:a14="http://schemas.microsoft.com/office/drawing/2010/main" val="0"/>
              </a:ext>
            </a:extLst>
          </a:blip>
          <a:srcRect l="3061" r="2472" b="2"/>
          <a:stretch/>
        </p:blipFill>
        <p:spPr>
          <a:xfrm>
            <a:off x="2522356" y="10"/>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ED02FC-FB15-54E5-2251-DD5C9E748E4E}"/>
              </a:ext>
            </a:extLst>
          </p:cNvPr>
          <p:cNvSpPr>
            <a:spLocks noGrp="1"/>
          </p:cNvSpPr>
          <p:nvPr>
            <p:ph type="title"/>
          </p:nvPr>
        </p:nvSpPr>
        <p:spPr>
          <a:xfrm>
            <a:off x="139149" y="128016"/>
            <a:ext cx="5639859" cy="935472"/>
          </a:xfrm>
        </p:spPr>
        <p:txBody>
          <a:bodyPr>
            <a:normAutofit/>
          </a:bodyPr>
          <a:lstStyle/>
          <a:p>
            <a:r>
              <a:rPr lang="en-US" b="1" dirty="0"/>
              <a:t>Attorney Caseload:</a:t>
            </a:r>
          </a:p>
        </p:txBody>
      </p:sp>
      <p:sp>
        <p:nvSpPr>
          <p:cNvPr id="3" name="Content Placeholder 2">
            <a:extLst>
              <a:ext uri="{FF2B5EF4-FFF2-40B4-BE49-F238E27FC236}">
                <a16:creationId xmlns:a16="http://schemas.microsoft.com/office/drawing/2014/main" id="{19AD4751-A0B4-B192-FECE-07F583B8F309}"/>
              </a:ext>
            </a:extLst>
          </p:cNvPr>
          <p:cNvSpPr>
            <a:spLocks noGrp="1"/>
          </p:cNvSpPr>
          <p:nvPr>
            <p:ph idx="1"/>
          </p:nvPr>
        </p:nvSpPr>
        <p:spPr>
          <a:xfrm>
            <a:off x="139146" y="983975"/>
            <a:ext cx="4850297" cy="5746010"/>
          </a:xfrm>
        </p:spPr>
        <p:txBody>
          <a:bodyPr>
            <a:normAutofit/>
          </a:bodyPr>
          <a:lstStyle/>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The MA’s for each Region will closely monitor the contract attorneys’ caseload via case management software</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LegalServer</a:t>
            </a:r>
            <a:endParaRPr lang="en-US" sz="2000" dirty="0">
              <a:effectLst/>
              <a:latin typeface="Times New Roman" panose="02020603050405020304" pitchFamily="18" charset="0"/>
              <a:ea typeface="Times New Roman" panose="02020603050405020304" pitchFamily="18" charset="0"/>
            </a:endParaRPr>
          </a:p>
          <a:p>
            <a:pPr marL="457200" lvl="1">
              <a:spcBef>
                <a:spcPts val="0"/>
              </a:spcBef>
            </a:pPr>
            <a:r>
              <a:rPr lang="en-US" sz="2000" dirty="0">
                <a:effectLst/>
                <a:latin typeface="Times New Roman" panose="02020603050405020304" pitchFamily="18" charset="0"/>
                <a:ea typeface="Times New Roman" panose="02020603050405020304" pitchFamily="18" charset="0"/>
              </a:rPr>
              <a:t>The attorneys are responsible for entering the required case data into the case management software.  (18 data points)</a:t>
            </a:r>
          </a:p>
          <a:p>
            <a:pPr marL="228600" lvl="1" indent="0">
              <a:spcBef>
                <a:spcPts val="0"/>
              </a:spcBef>
              <a:buNone/>
            </a:pP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effectLst/>
                <a:latin typeface="Times New Roman" panose="02020603050405020304" pitchFamily="18" charset="0"/>
                <a:ea typeface="Times New Roman" panose="02020603050405020304" pitchFamily="18" charset="0"/>
              </a:rPr>
              <a:t>The Regional MA will notify the Court when a contract attorney is close to reaching their maximum caseload cap;</a:t>
            </a:r>
          </a:p>
          <a:p>
            <a:pPr marL="0" marR="0">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latin typeface="Times New Roman" panose="02020603050405020304" pitchFamily="18" charset="0"/>
                <a:ea typeface="Times New Roman" panose="02020603050405020304" pitchFamily="18" charset="0"/>
              </a:rPr>
              <a:t>The Regional MA </a:t>
            </a:r>
            <a:r>
              <a:rPr lang="en-US" sz="2000" dirty="0">
                <a:effectLst/>
                <a:latin typeface="Times New Roman" panose="02020603050405020304" pitchFamily="18" charset="0"/>
                <a:ea typeface="Times New Roman" panose="02020603050405020304" pitchFamily="18" charset="0"/>
              </a:rPr>
              <a:t>will ask the Court to stop appointing that attorney to new cases until the attorney’s caseload reduces. </a:t>
            </a:r>
          </a:p>
          <a:p>
            <a:pPr marL="0" marR="0">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latin typeface="Times New Roman" panose="02020603050405020304" pitchFamily="18" charset="0"/>
                <a:ea typeface="Arial Unicode MS"/>
              </a:rPr>
              <a:t>OFR respectfully asks the Court to </a:t>
            </a:r>
            <a:r>
              <a:rPr lang="en-US" sz="2000" i="1" dirty="0">
                <a:latin typeface="Times New Roman" panose="02020603050405020304" pitchFamily="18" charset="0"/>
                <a:ea typeface="Arial Unicode MS"/>
              </a:rPr>
              <a:t>equitably</a:t>
            </a:r>
            <a:r>
              <a:rPr lang="en-US" sz="2000" dirty="0">
                <a:latin typeface="Times New Roman" panose="02020603050405020304" pitchFamily="18" charset="0"/>
                <a:ea typeface="Arial Unicode MS"/>
              </a:rPr>
              <a:t> appoint all the attorneys on the Bench Card to cases.</a:t>
            </a:r>
            <a:endParaRPr lang="en-US" sz="2000" dirty="0">
              <a:effectLst/>
              <a:latin typeface="Times New Roman" panose="02020603050405020304" pitchFamily="18" charset="0"/>
              <a:ea typeface="Arial Unicode MS"/>
            </a:endParaRPr>
          </a:p>
          <a:p>
            <a:endParaRPr lang="en-US" sz="1400" dirty="0"/>
          </a:p>
        </p:txBody>
      </p:sp>
    </p:spTree>
    <p:extLst>
      <p:ext uri="{BB962C8B-B14F-4D97-AF65-F5344CB8AC3E}">
        <p14:creationId xmlns:p14="http://schemas.microsoft.com/office/powerpoint/2010/main" val="20077156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40801-A0B3-1911-78A2-54346E88B2D1}"/>
              </a:ext>
            </a:extLst>
          </p:cNvPr>
          <p:cNvSpPr>
            <a:spLocks noGrp="1"/>
          </p:cNvSpPr>
          <p:nvPr>
            <p:ph type="title"/>
          </p:nvPr>
        </p:nvSpPr>
        <p:spPr>
          <a:xfrm>
            <a:off x="208722" y="268357"/>
            <a:ext cx="5277677" cy="2836794"/>
          </a:xfrm>
        </p:spPr>
        <p:txBody>
          <a:bodyPr anchor="t">
            <a:normAutofit/>
          </a:bodyPr>
          <a:lstStyle/>
          <a:p>
            <a:pPr algn="ctr"/>
            <a:br>
              <a:rPr lang="en-US" sz="2800" b="1" dirty="0">
                <a:effectLst/>
                <a:latin typeface="Times New Roman" panose="02020603050405020304" pitchFamily="18" charset="0"/>
                <a:ea typeface="Times New Roman" panose="02020603050405020304" pitchFamily="18" charset="0"/>
              </a:rPr>
            </a:br>
            <a:r>
              <a:rPr lang="en-US" sz="3600" b="1" dirty="0">
                <a:effectLst/>
                <a:latin typeface="Times New Roman" panose="02020603050405020304" pitchFamily="18" charset="0"/>
                <a:ea typeface="Times New Roman" panose="02020603050405020304" pitchFamily="18" charset="0"/>
              </a:rPr>
              <a:t>What are interdisciplinary teams, how are they assigned and how do they work?</a:t>
            </a:r>
            <a:br>
              <a:rPr lang="en-US" sz="2800" dirty="0">
                <a:effectLst/>
                <a:latin typeface="Times New Roman" panose="02020603050405020304" pitchFamily="18" charset="0"/>
                <a:ea typeface="Arial Unicode MS"/>
              </a:rPr>
            </a:br>
            <a:endParaRPr lang="en-US" sz="2800" dirty="0"/>
          </a:p>
        </p:txBody>
      </p:sp>
      <p:pic>
        <p:nvPicPr>
          <p:cNvPr id="5" name="Picture 4" descr="Women and man planning in workplace">
            <a:extLst>
              <a:ext uri="{FF2B5EF4-FFF2-40B4-BE49-F238E27FC236}">
                <a16:creationId xmlns:a16="http://schemas.microsoft.com/office/drawing/2014/main" id="{7D2E19A1-501B-4F63-0D44-CD61D424018A}"/>
              </a:ext>
            </a:extLst>
          </p:cNvPr>
          <p:cNvPicPr>
            <a:picLocks noChangeAspect="1"/>
          </p:cNvPicPr>
          <p:nvPr/>
        </p:nvPicPr>
        <p:blipFill rotWithShape="1">
          <a:blip r:embed="rId2">
            <a:extLst>
              <a:ext uri="{28A0092B-C50C-407E-A947-70E740481C1C}">
                <a14:useLocalDpi xmlns:a14="http://schemas.microsoft.com/office/drawing/2010/main" val="0"/>
              </a:ext>
            </a:extLst>
          </a:blip>
          <a:srcRect t="3597" b="9215"/>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FCFA92EF-923D-CDE2-0421-6508F338630D}"/>
              </a:ext>
            </a:extLst>
          </p:cNvPr>
          <p:cNvSpPr>
            <a:spLocks noGrp="1"/>
          </p:cNvSpPr>
          <p:nvPr>
            <p:ph idx="1"/>
          </p:nvPr>
        </p:nvSpPr>
        <p:spPr>
          <a:xfrm>
            <a:off x="6259005" y="146304"/>
            <a:ext cx="5864352" cy="6711694"/>
          </a:xfrm>
        </p:spPr>
        <p:txBody>
          <a:bodyPr anchor="t">
            <a:normAutofit lnSpcReduction="10000"/>
          </a:bodyPr>
          <a:lstStyle/>
          <a:p>
            <a:pPr marL="0" indent="0">
              <a:spcBef>
                <a:spcPts val="0"/>
              </a:spcBef>
              <a:buNone/>
            </a:pPr>
            <a:r>
              <a:rPr lang="en-US" sz="1900" b="1" dirty="0">
                <a:effectLst/>
                <a:latin typeface="Times New Roman" panose="02020603050405020304" pitchFamily="18" charset="0"/>
                <a:ea typeface="Times New Roman" panose="02020603050405020304" pitchFamily="18" charset="0"/>
              </a:rPr>
              <a:t>Interdisciplinary Team </a:t>
            </a:r>
            <a:r>
              <a:rPr lang="en-US" sz="1900" dirty="0">
                <a:latin typeface="Times New Roman" panose="02020603050405020304" pitchFamily="18" charset="0"/>
                <a:ea typeface="Times New Roman" panose="02020603050405020304" pitchFamily="18" charset="0"/>
              </a:rPr>
              <a:t>=</a:t>
            </a:r>
            <a:r>
              <a:rPr lang="en-US" sz="1900" dirty="0">
                <a:effectLst/>
                <a:latin typeface="Times New Roman" panose="02020603050405020304" pitchFamily="18" charset="0"/>
                <a:ea typeface="Times New Roman" panose="02020603050405020304" pitchFamily="18" charset="0"/>
              </a:rPr>
              <a:t>  Attorney, a Social Worker and/or a Mentor </a:t>
            </a:r>
            <a:r>
              <a:rPr lang="en-US" sz="1900" i="1" u="sng" dirty="0">
                <a:effectLst/>
                <a:latin typeface="Times New Roman" panose="02020603050405020304" pitchFamily="18" charset="0"/>
                <a:ea typeface="Times New Roman" panose="02020603050405020304" pitchFamily="18" charset="0"/>
              </a:rPr>
              <a:t>working together to address the conditions </a:t>
            </a:r>
            <a:r>
              <a:rPr lang="en-US" sz="1900" dirty="0">
                <a:effectLst/>
                <a:latin typeface="Times New Roman" panose="02020603050405020304" pitchFamily="18" charset="0"/>
                <a:ea typeface="Times New Roman" panose="02020603050405020304" pitchFamily="18" charset="0"/>
              </a:rPr>
              <a:t>that brought the children into custody.  </a:t>
            </a:r>
          </a:p>
          <a:p>
            <a:pPr marL="457200" lvl="1">
              <a:spcBef>
                <a:spcPts val="0"/>
              </a:spcBef>
            </a:pPr>
            <a:r>
              <a:rPr lang="en-US" sz="1900" dirty="0">
                <a:effectLst/>
                <a:latin typeface="Times New Roman" panose="02020603050405020304" pitchFamily="18" charset="0"/>
                <a:ea typeface="Times New Roman" panose="02020603050405020304" pitchFamily="18" charset="0"/>
              </a:rPr>
              <a:t>All team members operate under the attorney’s confidentiality, work product and privilege as non-lawyer assistants. </a:t>
            </a:r>
            <a:r>
              <a:rPr lang="en-US" sz="1900" dirty="0">
                <a:effectLst/>
                <a:latin typeface="Times New Roman" panose="02020603050405020304" pitchFamily="18" charset="0"/>
                <a:ea typeface="Arial Unicode MS"/>
              </a:rPr>
              <a:t>ORPC Rule 5.3 - Responsibilities Regarding Non-lawyer Assistants.</a:t>
            </a:r>
          </a:p>
          <a:p>
            <a:pPr marL="0" marR="0">
              <a:spcBef>
                <a:spcPts val="0"/>
              </a:spcBef>
              <a:spcAft>
                <a:spcPts val="0"/>
              </a:spcAft>
            </a:pPr>
            <a:endPar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endParaRPr>
          </a:p>
          <a:p>
            <a:pPr marL="0" marR="0" indent="0">
              <a:spcBef>
                <a:spcPts val="0"/>
              </a:spcBef>
              <a:spcAft>
                <a:spcPts val="0"/>
              </a:spcAft>
              <a:buNone/>
            </a:pPr>
            <a:r>
              <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Interdisciplinary </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teams are </a:t>
            </a:r>
            <a:r>
              <a:rPr lang="en-US" sz="1900" b="1"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assigned by the Regional DSW </a:t>
            </a:r>
            <a:r>
              <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at the request of the attorney. </a:t>
            </a:r>
          </a:p>
          <a:p>
            <a:pPr marL="457200" lvl="1">
              <a:spcBef>
                <a:spcPts val="0"/>
              </a:spcBef>
            </a:pPr>
            <a:r>
              <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The </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parent and child </a:t>
            </a:r>
            <a:r>
              <a:rPr lang="en-US" sz="1900" b="1"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attorneys shall request </a:t>
            </a:r>
            <a:r>
              <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an interdisciplinary team, at the earliest possible moment, ideally after the Emergency Custody Hearing but no later than the Dispositional hearing. </a:t>
            </a:r>
          </a:p>
          <a:p>
            <a:pPr marL="0" marR="0" indent="0">
              <a:spcBef>
                <a:spcPts val="0"/>
              </a:spcBef>
              <a:spcAft>
                <a:spcPts val="0"/>
              </a:spcAft>
              <a:buNone/>
            </a:pPr>
            <a:r>
              <a:rPr lang="en-US" sz="1900" dirty="0">
                <a:ln>
                  <a:noFill/>
                </a:ln>
                <a:effectLst/>
                <a:uFill>
                  <a:solidFill>
                    <a:srgbClr val="000000"/>
                  </a:solidFill>
                </a:uFill>
                <a:latin typeface="Times New Roman" panose="02020603050405020304" pitchFamily="18" charset="0"/>
                <a:ea typeface="Arial Unicode MS"/>
                <a:cs typeface="Arial Unicode MS"/>
              </a:rPr>
              <a:t> </a:t>
            </a:r>
            <a:endParaRPr lang="en-US" sz="1900" dirty="0">
              <a:ln>
                <a:noFill/>
              </a:ln>
              <a:effectLst/>
              <a:uFill>
                <a:solidFill>
                  <a:srgbClr val="000000"/>
                </a:solidFill>
              </a:uFill>
              <a:latin typeface="Helvetica Neue"/>
              <a:ea typeface="Arial Unicode MS"/>
              <a:cs typeface="Arial Unicode MS"/>
            </a:endParaRPr>
          </a:p>
          <a:p>
            <a:pPr marL="0" marR="0" indent="0">
              <a:spcBef>
                <a:spcPts val="0"/>
              </a:spcBef>
              <a:spcAft>
                <a:spcPts val="0"/>
              </a:spcAft>
              <a:buNone/>
            </a:pPr>
            <a:r>
              <a:rPr lang="en-US" sz="1900" b="1"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Teams </a:t>
            </a:r>
            <a:r>
              <a:rPr lang="en-US" sz="1900" b="1"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work with clients</a:t>
            </a:r>
            <a:r>
              <a:rPr lang="en-US" sz="1900" b="1"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 identifying client’s strengths and needs. </a:t>
            </a:r>
          </a:p>
          <a:p>
            <a:pPr marL="0" marR="0" indent="0">
              <a:spcBef>
                <a:spcPts val="0"/>
              </a:spcBef>
              <a:spcAft>
                <a:spcPts val="0"/>
              </a:spcAft>
              <a:buNone/>
            </a:pPr>
            <a:endPar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endParaRPr>
          </a:p>
          <a:p>
            <a:pPr marL="0" marR="0" indent="0">
              <a:lnSpc>
                <a:spcPct val="110000"/>
              </a:lnSpc>
              <a:spcBef>
                <a:spcPts val="0"/>
              </a:spcBef>
              <a:spcAft>
                <a:spcPts val="0"/>
              </a:spcAft>
              <a:buNone/>
            </a:pPr>
            <a:r>
              <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The </a:t>
            </a:r>
            <a:r>
              <a:rPr lang="en-US" sz="1900" b="1"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Team uses out-of-court advocacy </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to (1) gather </a:t>
            </a:r>
            <a:r>
              <a:rPr lang="en-US" sz="1900" b="1"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information</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 (2) increase </a:t>
            </a:r>
            <a:r>
              <a:rPr lang="en-US" sz="1900" b="1"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communication</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 (3) </a:t>
            </a:r>
            <a:r>
              <a:rPr lang="en-US" sz="1900" b="1"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advocate</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 for the client in and out of court;  and (4) the mentors </a:t>
            </a:r>
            <a:r>
              <a:rPr lang="en-US" sz="1900" i="1" u="sng" dirty="0">
                <a:ln>
                  <a:noFill/>
                </a:ln>
                <a:effectLst/>
                <a:uFill>
                  <a:solidFill>
                    <a:srgbClr val="000000"/>
                  </a:solidFill>
                </a:uFill>
                <a:latin typeface="Times New Roman" panose="02020603050405020304" pitchFamily="18" charset="0"/>
                <a:ea typeface="Arial Unicode MS"/>
                <a:cs typeface="Arial Unicode MS"/>
              </a:rPr>
              <a:t>are key to the </a:t>
            </a:r>
            <a:r>
              <a:rPr lang="en-US" sz="1900" b="1" i="1" u="sng" dirty="0">
                <a:ln>
                  <a:noFill/>
                </a:ln>
                <a:effectLst/>
                <a:uFill>
                  <a:solidFill>
                    <a:srgbClr val="000000"/>
                  </a:solidFill>
                </a:uFill>
                <a:latin typeface="Times New Roman" panose="02020603050405020304" pitchFamily="18" charset="0"/>
                <a:ea typeface="Arial Unicode MS"/>
                <a:cs typeface="Arial Unicode MS"/>
              </a:rPr>
              <a:t>engagement</a:t>
            </a:r>
            <a:r>
              <a:rPr lang="en-US" sz="1900" i="1" u="sng" dirty="0">
                <a:ln>
                  <a:noFill/>
                </a:ln>
                <a:effectLst/>
                <a:uFill>
                  <a:solidFill>
                    <a:srgbClr val="000000"/>
                  </a:solidFill>
                </a:uFill>
                <a:latin typeface="Times New Roman" panose="02020603050405020304" pitchFamily="18" charset="0"/>
                <a:ea typeface="Arial Unicode MS"/>
                <a:cs typeface="Arial Unicode MS"/>
              </a:rPr>
              <a:t> of clients.</a:t>
            </a:r>
          </a:p>
          <a:p>
            <a:pPr marL="0" marR="0" indent="0">
              <a:spcBef>
                <a:spcPts val="0"/>
              </a:spcBef>
              <a:spcAft>
                <a:spcPts val="0"/>
              </a:spcAft>
              <a:buNone/>
            </a:pPr>
            <a:endParaRPr lang="en-US" sz="1900" i="1" u="sng" dirty="0">
              <a:uFill>
                <a:solidFill>
                  <a:srgbClr val="000000"/>
                </a:solidFill>
              </a:uFill>
              <a:latin typeface="Times New Roman" panose="02020603050405020304" pitchFamily="18" charset="0"/>
              <a:ea typeface="Times New Roman" panose="02020603050405020304" pitchFamily="18" charset="0"/>
              <a:cs typeface="Arial Unicode MS"/>
            </a:endParaRPr>
          </a:p>
          <a:p>
            <a:pPr marL="0" marR="0" indent="0">
              <a:spcBef>
                <a:spcPts val="0"/>
              </a:spcBef>
              <a:spcAft>
                <a:spcPts val="0"/>
              </a:spcAft>
              <a:buNone/>
            </a:pPr>
            <a:r>
              <a:rPr lang="en-US" sz="1900"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From the information gathered </a:t>
            </a:r>
            <a:r>
              <a:rPr lang="en-US" sz="1900" i="1" u="sng" dirty="0">
                <a:ln>
                  <a:noFill/>
                </a:ln>
                <a:effectLst/>
                <a:uFill>
                  <a:solidFill>
                    <a:srgbClr val="000000"/>
                  </a:solidFill>
                </a:uFill>
                <a:latin typeface="Times New Roman" panose="02020603050405020304" pitchFamily="18" charset="0"/>
                <a:ea typeface="Times New Roman" panose="02020603050405020304" pitchFamily="18" charset="0"/>
                <a:cs typeface="Arial Unicode MS"/>
              </a:rPr>
              <a:t>the attorney is equipped with more information to provide the Court.</a:t>
            </a:r>
          </a:p>
          <a:p>
            <a:pPr marL="0" marR="0">
              <a:spcBef>
                <a:spcPts val="0"/>
              </a:spcBef>
              <a:spcAft>
                <a:spcPts val="0"/>
              </a:spcAft>
            </a:pPr>
            <a:endParaRPr lang="en-US" sz="1900" dirty="0">
              <a:uFill>
                <a:solidFill>
                  <a:srgbClr val="000000"/>
                </a:solidFill>
              </a:uFill>
              <a:latin typeface="Times New Roman" panose="02020603050405020304" pitchFamily="18" charset="0"/>
              <a:ea typeface="Arial Unicode MS"/>
              <a:cs typeface="Arial Unicode MS"/>
            </a:endParaRPr>
          </a:p>
          <a:p>
            <a:pPr marL="0" indent="0">
              <a:spcBef>
                <a:spcPts val="0"/>
              </a:spcBef>
              <a:buNone/>
            </a:pPr>
            <a:r>
              <a:rPr lang="en-US" sz="1900" dirty="0">
                <a:ln>
                  <a:noFill/>
                </a:ln>
                <a:effectLst/>
                <a:uFill>
                  <a:solidFill>
                    <a:srgbClr val="000000"/>
                  </a:solidFill>
                </a:uFill>
                <a:latin typeface="Times New Roman" panose="02020603050405020304" pitchFamily="18" charset="0"/>
                <a:ea typeface="Arial Unicode MS"/>
                <a:cs typeface="Arial Unicode MS"/>
              </a:rPr>
              <a:t>*Not all clients need an interdisciplinary team.</a:t>
            </a:r>
          </a:p>
          <a:p>
            <a:pPr marL="0" marR="0">
              <a:spcBef>
                <a:spcPts val="0"/>
              </a:spcBef>
              <a:spcAft>
                <a:spcPts val="0"/>
              </a:spcAft>
            </a:pPr>
            <a:endParaRPr lang="en-US" sz="1100" dirty="0">
              <a:ln>
                <a:noFill/>
              </a:ln>
              <a:effectLst/>
              <a:uFill>
                <a:solidFill>
                  <a:srgbClr val="000000"/>
                </a:solidFill>
              </a:uFill>
              <a:latin typeface="Helvetica Neue"/>
              <a:ea typeface="Arial Unicode MS"/>
              <a:cs typeface="Arial Unicode MS"/>
            </a:endParaRPr>
          </a:p>
          <a:p>
            <a:endParaRPr lang="en-US" sz="1100" dirty="0"/>
          </a:p>
        </p:txBody>
      </p:sp>
    </p:spTree>
    <p:extLst>
      <p:ext uri="{BB962C8B-B14F-4D97-AF65-F5344CB8AC3E}">
        <p14:creationId xmlns:p14="http://schemas.microsoft.com/office/powerpoint/2010/main" val="36379503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d vintage books in a row">
            <a:extLst>
              <a:ext uri="{FF2B5EF4-FFF2-40B4-BE49-F238E27FC236}">
                <a16:creationId xmlns:a16="http://schemas.microsoft.com/office/drawing/2014/main" id="{2F90AC4B-B27E-19BF-73A0-9136FC2E9D04}"/>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D8773A-C965-DE3F-772C-35961959B503}"/>
              </a:ext>
            </a:extLst>
          </p:cNvPr>
          <p:cNvSpPr>
            <a:spLocks noGrp="1"/>
          </p:cNvSpPr>
          <p:nvPr>
            <p:ph type="title"/>
          </p:nvPr>
        </p:nvSpPr>
        <p:spPr>
          <a:xfrm>
            <a:off x="131064" y="128018"/>
            <a:ext cx="4529325" cy="1080886"/>
          </a:xfrm>
        </p:spPr>
        <p:txBody>
          <a:bodyPr>
            <a:normAutofit fontScale="90000"/>
          </a:bodyPr>
          <a:lstStyle/>
          <a:p>
            <a:br>
              <a:rPr lang="en-US" sz="4000" b="1" dirty="0">
                <a:effectLst/>
                <a:latin typeface="Times New Roman" panose="02020603050405020304" pitchFamily="18" charset="0"/>
                <a:ea typeface="Arial Unicode MS"/>
              </a:rPr>
            </a:br>
            <a:r>
              <a:rPr lang="en-US" sz="6700" b="1" dirty="0">
                <a:effectLst/>
                <a:latin typeface="Times New Roman" panose="02020603050405020304" pitchFamily="18" charset="0"/>
                <a:ea typeface="Arial Unicode MS"/>
              </a:rPr>
              <a:t>Training</a:t>
            </a:r>
            <a:br>
              <a:rPr lang="en-US" sz="4000" dirty="0">
                <a:effectLst/>
                <a:latin typeface="Times New Roman" panose="02020603050405020304" pitchFamily="18" charset="0"/>
                <a:ea typeface="Arial Unicode MS"/>
              </a:rPr>
            </a:br>
            <a:endParaRPr lang="en-US" sz="4000" dirty="0"/>
          </a:p>
        </p:txBody>
      </p:sp>
      <p:sp>
        <p:nvSpPr>
          <p:cNvPr id="3" name="Content Placeholder 2">
            <a:extLst>
              <a:ext uri="{FF2B5EF4-FFF2-40B4-BE49-F238E27FC236}">
                <a16:creationId xmlns:a16="http://schemas.microsoft.com/office/drawing/2014/main" id="{BE5B40AC-7FF4-47D8-6E38-D7C2F7335613}"/>
              </a:ext>
            </a:extLst>
          </p:cNvPr>
          <p:cNvSpPr>
            <a:spLocks noGrp="1"/>
          </p:cNvSpPr>
          <p:nvPr>
            <p:ph idx="1"/>
          </p:nvPr>
        </p:nvSpPr>
        <p:spPr>
          <a:xfrm>
            <a:off x="131064" y="1336912"/>
            <a:ext cx="5534240" cy="5393071"/>
          </a:xfrm>
        </p:spPr>
        <p:txBody>
          <a:bodyPr>
            <a:normAutofit fontScale="92500" lnSpcReduction="10000"/>
          </a:bodyPr>
          <a:lstStyle/>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OFR will </a:t>
            </a:r>
            <a:r>
              <a:rPr lang="en-US" sz="2000" dirty="0">
                <a:latin typeface="Times New Roman" panose="02020603050405020304" pitchFamily="18" charset="0"/>
                <a:ea typeface="Times New Roman" panose="02020603050405020304" pitchFamily="18" charset="0"/>
              </a:rPr>
              <a:t>provide and coordinate </a:t>
            </a:r>
            <a:r>
              <a:rPr lang="en-US" sz="2000" dirty="0">
                <a:effectLst/>
                <a:latin typeface="Times New Roman" panose="02020603050405020304" pitchFamily="18" charset="0"/>
                <a:ea typeface="Times New Roman" panose="02020603050405020304" pitchFamily="18" charset="0"/>
              </a:rPr>
              <a:t>high-quality training with:</a:t>
            </a:r>
          </a:p>
          <a:p>
            <a:pPr>
              <a:spcBef>
                <a:spcPts val="0"/>
              </a:spcBef>
            </a:pPr>
            <a:r>
              <a:rPr lang="en-US" sz="2000" dirty="0">
                <a:effectLst/>
                <a:latin typeface="Times New Roman" panose="02020603050405020304" pitchFamily="18" charset="0"/>
                <a:ea typeface="Times New Roman" panose="02020603050405020304" pitchFamily="18" charset="0"/>
              </a:rPr>
              <a:t>Oklahoma’s Court Improvement Program</a:t>
            </a:r>
          </a:p>
          <a:p>
            <a:pPr>
              <a:spcBef>
                <a:spcPts val="0"/>
              </a:spcBef>
            </a:pPr>
            <a:r>
              <a:rPr lang="en-US" sz="2000" dirty="0">
                <a:effectLst/>
                <a:latin typeface="Times New Roman" panose="02020603050405020304" pitchFamily="18" charset="0"/>
                <a:ea typeface="Times New Roman" panose="02020603050405020304" pitchFamily="18" charset="0"/>
              </a:rPr>
              <a:t>Oklahoma </a:t>
            </a:r>
            <a:r>
              <a:rPr lang="en-US" sz="2000" dirty="0">
                <a:latin typeface="Times New Roman" panose="02020603050405020304" pitchFamily="18" charset="0"/>
                <a:ea typeface="Times New Roman" panose="02020603050405020304" pitchFamily="18" charset="0"/>
              </a:rPr>
              <a:t>Bar </a:t>
            </a:r>
            <a:r>
              <a:rPr lang="en-US" sz="2000" dirty="0">
                <a:effectLst/>
                <a:latin typeface="Times New Roman" panose="02020603050405020304" pitchFamily="18" charset="0"/>
                <a:ea typeface="Times New Roman" panose="02020603050405020304" pitchFamily="18" charset="0"/>
              </a:rPr>
              <a:t>Association – Juvenile Law Section</a:t>
            </a:r>
          </a:p>
          <a:p>
            <a:pPr>
              <a:spcBef>
                <a:spcPts val="0"/>
              </a:spcBef>
            </a:pPr>
            <a:r>
              <a:rPr lang="en-US" sz="2000" dirty="0">
                <a:latin typeface="Times New Roman" panose="02020603050405020304" pitchFamily="18" charset="0"/>
                <a:ea typeface="Times New Roman" panose="02020603050405020304" pitchFamily="18" charset="0"/>
              </a:rPr>
              <a:t>L</a:t>
            </a:r>
            <a:r>
              <a:rPr lang="en-US" sz="2000" dirty="0">
                <a:effectLst/>
                <a:latin typeface="Times New Roman" panose="02020603050405020304" pitchFamily="18" charset="0"/>
                <a:ea typeface="Times New Roman" panose="02020603050405020304" pitchFamily="18" charset="0"/>
              </a:rPr>
              <a:t>ocal </a:t>
            </a:r>
            <a:r>
              <a:rPr lang="en-US" sz="2000" dirty="0">
                <a:latin typeface="Times New Roman" panose="02020603050405020304" pitchFamily="18" charset="0"/>
                <a:ea typeface="Times New Roman" panose="02020603050405020304" pitchFamily="18" charset="0"/>
              </a:rPr>
              <a:t>B</a:t>
            </a:r>
            <a:r>
              <a:rPr lang="en-US" sz="2000" dirty="0">
                <a:effectLst/>
                <a:latin typeface="Times New Roman" panose="02020603050405020304" pitchFamily="18" charset="0"/>
                <a:ea typeface="Times New Roman" panose="02020603050405020304" pitchFamily="18" charset="0"/>
              </a:rPr>
              <a:t>ar Associations  - monthly CLE or TCBA’s Juvenile Law Day</a:t>
            </a:r>
          </a:p>
          <a:p>
            <a:pPr>
              <a:spcBef>
                <a:spcPts val="0"/>
              </a:spcBef>
            </a:pPr>
            <a:r>
              <a:rPr lang="en-US" sz="2000" dirty="0">
                <a:latin typeface="Times New Roman" panose="02020603050405020304" pitchFamily="18" charset="0"/>
                <a:ea typeface="Times New Roman" panose="02020603050405020304" pitchFamily="18" charset="0"/>
              </a:rPr>
              <a:t>Other re</a:t>
            </a:r>
            <a:r>
              <a:rPr lang="en-US" sz="2000" dirty="0">
                <a:effectLst/>
                <a:latin typeface="Times New Roman" panose="02020603050405020304" pitchFamily="18" charset="0"/>
                <a:ea typeface="Times New Roman" panose="02020603050405020304" pitchFamily="18" charset="0"/>
              </a:rPr>
              <a:t>levant state and national organizations i.e. ABA Center on Children and the Law, ABA National Association of Parent Representation Steering Committee, National Association of Counsel for Children, Family Justice Initiative, HARUV USA, </a:t>
            </a:r>
          </a:p>
          <a:p>
            <a:pPr marL="0" indent="0">
              <a:spcBef>
                <a:spcPts val="0"/>
              </a:spcBef>
              <a:buNone/>
            </a:pPr>
            <a:endParaRPr lang="en-US" sz="2000" dirty="0">
              <a:effectLst/>
              <a:latin typeface="Times New Roman" panose="02020603050405020304" pitchFamily="18" charset="0"/>
              <a:ea typeface="Times New Roman" panose="02020603050405020304" pitchFamily="18" charset="0"/>
            </a:endParaRPr>
          </a:p>
          <a:p>
            <a:pPr marL="0" indent="0">
              <a:spcBef>
                <a:spcPts val="0"/>
              </a:spcBef>
              <a:buNone/>
            </a:pPr>
            <a:r>
              <a:rPr lang="en-US" sz="2000" dirty="0">
                <a:latin typeface="Times New Roman" panose="02020603050405020304" pitchFamily="18" charset="0"/>
                <a:ea typeface="Times New Roman" panose="02020603050405020304" pitchFamily="18" charset="0"/>
              </a:rPr>
              <a:t>OFR </a:t>
            </a:r>
            <a:r>
              <a:rPr lang="en-US" sz="2000" dirty="0">
                <a:effectLst/>
                <a:latin typeface="Times New Roman" panose="02020603050405020304" pitchFamily="18" charset="0"/>
                <a:ea typeface="Times New Roman" panose="02020603050405020304" pitchFamily="18" charset="0"/>
              </a:rPr>
              <a:t>will ensure all attorney contractors comply with the </a:t>
            </a:r>
            <a:r>
              <a:rPr lang="en-US" sz="2000" dirty="0">
                <a:effectLst/>
                <a:highlight>
                  <a:srgbClr val="FFFF00"/>
                </a:highlight>
                <a:latin typeface="Times New Roman" panose="02020603050405020304" pitchFamily="18" charset="0"/>
                <a:ea typeface="Times New Roman" panose="02020603050405020304" pitchFamily="18" charset="0"/>
              </a:rPr>
              <a:t>OK Standards of Practice for Attorneys Representing Parents and Children in Deprived Proceedings.</a:t>
            </a:r>
            <a:r>
              <a:rPr lang="en-US" sz="2000" dirty="0">
                <a:effectLst/>
                <a:latin typeface="Times New Roman" panose="02020603050405020304" pitchFamily="18" charset="0"/>
                <a:ea typeface="Times New Roman" panose="02020603050405020304" pitchFamily="18" charset="0"/>
              </a:rPr>
              <a:t> O.S. Title 10 § 801 (h)</a:t>
            </a:r>
            <a:r>
              <a:rPr lang="en-US" sz="2000" dirty="0">
                <a:latin typeface="Times New Roman" panose="02020603050405020304" pitchFamily="18" charset="0"/>
                <a:ea typeface="Times New Roman" panose="02020603050405020304" pitchFamily="18" charset="0"/>
              </a:rPr>
              <a:t>.  </a:t>
            </a:r>
          </a:p>
          <a:p>
            <a:pPr marL="0" indent="0">
              <a:spcBef>
                <a:spcPts val="0"/>
              </a:spcBef>
              <a:buNone/>
            </a:pPr>
            <a:endParaRPr lang="en-US" sz="2000" dirty="0">
              <a:latin typeface="Times New Roman" panose="02020603050405020304" pitchFamily="18" charset="0"/>
              <a:ea typeface="Times New Roman" panose="02020603050405020304" pitchFamily="18" charset="0"/>
            </a:endParaRPr>
          </a:p>
          <a:p>
            <a:pPr marL="0" indent="0">
              <a:spcBef>
                <a:spcPts val="0"/>
              </a:spcBef>
              <a:buNone/>
            </a:pPr>
            <a:r>
              <a:rPr lang="en-US" sz="2000" dirty="0">
                <a:highlight>
                  <a:srgbClr val="00FFFF"/>
                </a:highlight>
                <a:latin typeface="Times New Roman" panose="02020603050405020304" pitchFamily="18" charset="0"/>
                <a:ea typeface="Times New Roman" panose="02020603050405020304" pitchFamily="18" charset="0"/>
              </a:rPr>
              <a:t>Attorneys must provide proof of </a:t>
            </a:r>
            <a:r>
              <a:rPr lang="en-US" sz="2000">
                <a:highlight>
                  <a:srgbClr val="00FFFF"/>
                </a:highlight>
                <a:latin typeface="Times New Roman" panose="02020603050405020304" pitchFamily="18" charset="0"/>
                <a:ea typeface="Times New Roman" panose="02020603050405020304" pitchFamily="18" charset="0"/>
              </a:rPr>
              <a:t>the required </a:t>
            </a:r>
            <a:r>
              <a:rPr lang="en-US" sz="2000">
                <a:effectLst/>
                <a:highlight>
                  <a:srgbClr val="00FFFF"/>
                </a:highlight>
                <a:latin typeface="Times New Roman" panose="02020603050405020304" pitchFamily="18" charset="0"/>
                <a:ea typeface="Times New Roman" panose="02020603050405020304" pitchFamily="18" charset="0"/>
              </a:rPr>
              <a:t>6 </a:t>
            </a:r>
            <a:r>
              <a:rPr lang="en-US" sz="2000" dirty="0">
                <a:effectLst/>
                <a:highlight>
                  <a:srgbClr val="00FFFF"/>
                </a:highlight>
                <a:latin typeface="Times New Roman" panose="02020603050405020304" pitchFamily="18" charset="0"/>
                <a:ea typeface="Times New Roman" panose="02020603050405020304" pitchFamily="18" charset="0"/>
              </a:rPr>
              <a:t>hours of annual relevant CLE for a </a:t>
            </a:r>
            <a:r>
              <a:rPr lang="en-US" sz="2000" dirty="0">
                <a:highlight>
                  <a:srgbClr val="00FFFF"/>
                </a:highlight>
                <a:latin typeface="Times New Roman" panose="02020603050405020304" pitchFamily="18" charset="0"/>
                <a:ea typeface="Times New Roman" panose="02020603050405020304" pitchFamily="18" charset="0"/>
              </a:rPr>
              <a:t>OFR</a:t>
            </a:r>
            <a:r>
              <a:rPr lang="en-US" sz="2000" dirty="0">
                <a:effectLst/>
                <a:highlight>
                  <a:srgbClr val="00FFFF"/>
                </a:highlight>
                <a:latin typeface="Times New Roman" panose="02020603050405020304" pitchFamily="18" charset="0"/>
                <a:ea typeface="Times New Roman" panose="02020603050405020304" pitchFamily="18" charset="0"/>
              </a:rPr>
              <a:t> contract. </a:t>
            </a:r>
            <a:r>
              <a:rPr lang="en-US" sz="2000" dirty="0">
                <a:effectLst/>
                <a:latin typeface="Times New Roman" panose="02020603050405020304" pitchFamily="18" charset="0"/>
                <a:ea typeface="Times New Roman" panose="02020603050405020304" pitchFamily="18" charset="0"/>
              </a:rPr>
              <a:t>O.S. Title 10A § 1-8-101</a:t>
            </a:r>
            <a:r>
              <a:rPr lang="en-US" sz="2000" dirty="0">
                <a:latin typeface="Times New Roman" panose="02020603050405020304" pitchFamily="18" charset="0"/>
                <a:ea typeface="Times New Roman" panose="02020603050405020304" pitchFamily="18" charset="0"/>
              </a:rPr>
              <a:t>.  </a:t>
            </a:r>
          </a:p>
          <a:p>
            <a:pPr marL="0" indent="0">
              <a:spcBef>
                <a:spcPts val="0"/>
              </a:spcBef>
              <a:buNone/>
            </a:pPr>
            <a:endParaRPr lang="en-US" sz="2000" dirty="0">
              <a:effectLst/>
              <a:highlight>
                <a:srgbClr val="00FFFF"/>
              </a:highlight>
              <a:latin typeface="Times New Roman" panose="02020603050405020304" pitchFamily="18" charset="0"/>
              <a:ea typeface="Arial Unicode MS"/>
            </a:endParaRPr>
          </a:p>
          <a:p>
            <a:endParaRPr lang="en-US" sz="1400" dirty="0"/>
          </a:p>
        </p:txBody>
      </p:sp>
    </p:spTree>
    <p:extLst>
      <p:ext uri="{BB962C8B-B14F-4D97-AF65-F5344CB8AC3E}">
        <p14:creationId xmlns:p14="http://schemas.microsoft.com/office/powerpoint/2010/main" val="5746423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449B38EC-64E1-B490-4EF6-3BF0BE848043}"/>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631943"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5FCE07-6147-5311-47A8-8E5CA15CAAFD}"/>
              </a:ext>
            </a:extLst>
          </p:cNvPr>
          <p:cNvSpPr>
            <a:spLocks noGrp="1"/>
          </p:cNvSpPr>
          <p:nvPr>
            <p:ph type="title"/>
          </p:nvPr>
        </p:nvSpPr>
        <p:spPr>
          <a:xfrm>
            <a:off x="231648" y="365125"/>
            <a:ext cx="4747856" cy="1899912"/>
          </a:xfrm>
        </p:spPr>
        <p:txBody>
          <a:bodyPr>
            <a:normAutofit fontScale="90000"/>
          </a:bodyPr>
          <a:lstStyle/>
          <a:p>
            <a:r>
              <a:rPr lang="en-US" sz="6600" b="1" dirty="0">
                <a:latin typeface="Times New Roman" panose="02020603050405020304" pitchFamily="18" charset="0"/>
                <a:cs typeface="Times New Roman" panose="02020603050405020304" pitchFamily="18" charset="0"/>
              </a:rPr>
              <a:t>QUESTIONS</a:t>
            </a:r>
          </a:p>
        </p:txBody>
      </p:sp>
      <p:sp>
        <p:nvSpPr>
          <p:cNvPr id="3" name="Content Placeholder 2">
            <a:extLst>
              <a:ext uri="{FF2B5EF4-FFF2-40B4-BE49-F238E27FC236}">
                <a16:creationId xmlns:a16="http://schemas.microsoft.com/office/drawing/2014/main" id="{D92A94D1-3140-17C1-5C69-29D7E52FB5A8}"/>
              </a:ext>
            </a:extLst>
          </p:cNvPr>
          <p:cNvSpPr>
            <a:spLocks noGrp="1"/>
          </p:cNvSpPr>
          <p:nvPr>
            <p:ph idx="1"/>
          </p:nvPr>
        </p:nvSpPr>
        <p:spPr>
          <a:xfrm>
            <a:off x="107404" y="1699592"/>
            <a:ext cx="7754448" cy="5049078"/>
          </a:xfrm>
        </p:spPr>
        <p:txBody>
          <a:bodyPr>
            <a:normAutofit fontScale="62500" lnSpcReduction="20000"/>
          </a:bodyPr>
          <a:lstStyle/>
          <a:p>
            <a:pPr marL="0" indent="0">
              <a:buNone/>
            </a:pPr>
            <a:endParaRPr lang="en-US" sz="2000" dirty="0">
              <a:hlinkClick r:id="rId3">
                <a:extLst>
                  <a:ext uri="{A12FA001-AC4F-418D-AE19-62706E023703}">
                    <ahyp:hlinkClr xmlns:ahyp="http://schemas.microsoft.com/office/drawing/2018/hyperlinkcolor" val="tx"/>
                  </a:ext>
                </a:extLst>
              </a:hlinkClick>
            </a:endParaRPr>
          </a:p>
          <a:p>
            <a:pPr marL="0" indent="0">
              <a:lnSpc>
                <a:spcPct val="120000"/>
              </a:lnSpc>
              <a:buNone/>
            </a:pPr>
            <a:r>
              <a:rPr lang="en-US" sz="5500" u="sng"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gwendolyn.clegg@laok.org</a:t>
            </a:r>
            <a:r>
              <a:rPr lang="en-US" sz="5500" u="sng" dirty="0">
                <a:latin typeface="Times New Roman" panose="02020603050405020304" pitchFamily="18" charset="0"/>
                <a:cs typeface="Times New Roman" panose="02020603050405020304" pitchFamily="18" charset="0"/>
              </a:rPr>
              <a:t> </a:t>
            </a:r>
          </a:p>
          <a:p>
            <a:pPr marL="0" indent="0">
              <a:lnSpc>
                <a:spcPct val="120000"/>
              </a:lnSpc>
              <a:spcBef>
                <a:spcPts val="0"/>
              </a:spcBef>
              <a:buNone/>
            </a:pPr>
            <a:r>
              <a:rPr lang="en-US" sz="5500" dirty="0">
                <a:latin typeface="Times New Roman" panose="02020603050405020304" pitchFamily="18" charset="0"/>
                <a:cs typeface="Times New Roman" panose="02020603050405020304" pitchFamily="18" charset="0"/>
              </a:rPr>
              <a:t>Director</a:t>
            </a:r>
          </a:p>
          <a:p>
            <a:pPr marL="0" indent="0">
              <a:lnSpc>
                <a:spcPct val="120000"/>
              </a:lnSpc>
              <a:spcBef>
                <a:spcPts val="0"/>
              </a:spcBef>
              <a:buNone/>
            </a:pPr>
            <a:r>
              <a:rPr lang="en-US" sz="5500" dirty="0">
                <a:latin typeface="Times New Roman" panose="02020603050405020304" pitchFamily="18" charset="0"/>
                <a:cs typeface="Times New Roman" panose="02020603050405020304" pitchFamily="18" charset="0"/>
              </a:rPr>
              <a:t>Oklahoma Office of Family Representation</a:t>
            </a:r>
          </a:p>
          <a:p>
            <a:pPr marL="0" indent="0">
              <a:lnSpc>
                <a:spcPct val="120000"/>
              </a:lnSpc>
              <a:spcBef>
                <a:spcPts val="0"/>
              </a:spcBef>
              <a:buNone/>
            </a:pPr>
            <a:r>
              <a:rPr lang="en-US" sz="5500" dirty="0">
                <a:latin typeface="Times New Roman" panose="02020603050405020304" pitchFamily="18" charset="0"/>
                <a:cs typeface="Times New Roman" panose="02020603050405020304" pitchFamily="18" charset="0"/>
              </a:rPr>
              <a:t>Legal Aid Services of Oklahoma, Inc.</a:t>
            </a:r>
          </a:p>
          <a:p>
            <a:pPr marL="0" indent="0">
              <a:lnSpc>
                <a:spcPct val="120000"/>
              </a:lnSpc>
              <a:spcBef>
                <a:spcPts val="0"/>
              </a:spcBef>
              <a:buNone/>
            </a:pPr>
            <a:r>
              <a:rPr lang="en-US" sz="5500" dirty="0">
                <a:latin typeface="Times New Roman" panose="02020603050405020304" pitchFamily="18" charset="0"/>
                <a:cs typeface="Times New Roman" panose="02020603050405020304" pitchFamily="18" charset="0"/>
              </a:rPr>
              <a:t>907 S. Detroit Ave, Suite 1001</a:t>
            </a:r>
          </a:p>
          <a:p>
            <a:pPr marL="0" indent="0">
              <a:lnSpc>
                <a:spcPct val="120000"/>
              </a:lnSpc>
              <a:spcBef>
                <a:spcPts val="0"/>
              </a:spcBef>
              <a:buNone/>
            </a:pPr>
            <a:r>
              <a:rPr lang="en-US" sz="5500" dirty="0">
                <a:latin typeface="Times New Roman" panose="02020603050405020304" pitchFamily="18" charset="0"/>
                <a:cs typeface="Times New Roman" panose="02020603050405020304" pitchFamily="18" charset="0"/>
              </a:rPr>
              <a:t>Tulsa, OK 74120</a:t>
            </a:r>
          </a:p>
          <a:p>
            <a:pPr marL="0" indent="0">
              <a:lnSpc>
                <a:spcPct val="120000"/>
              </a:lnSpc>
              <a:spcBef>
                <a:spcPts val="0"/>
              </a:spcBef>
              <a:buNone/>
            </a:pPr>
            <a:r>
              <a:rPr lang="en-US" sz="5500" dirty="0">
                <a:latin typeface="Times New Roman" panose="02020603050405020304" pitchFamily="18" charset="0"/>
                <a:cs typeface="Times New Roman" panose="02020603050405020304" pitchFamily="18" charset="0"/>
              </a:rPr>
              <a:t>918.319.2454</a:t>
            </a:r>
          </a:p>
          <a:p>
            <a:pPr marL="0" indent="0">
              <a:lnSpc>
                <a:spcPct val="120000"/>
              </a:lnSpc>
              <a:spcBef>
                <a:spcPts val="0"/>
              </a:spcBef>
              <a:buNone/>
            </a:pPr>
            <a:endParaRPr lang="en-US" sz="5500" dirty="0">
              <a:latin typeface="Times New Roman" panose="02020603050405020304" pitchFamily="18" charset="0"/>
              <a:cs typeface="Times New Roman" panose="02020603050405020304" pitchFamily="18" charset="0"/>
            </a:endParaRPr>
          </a:p>
          <a:p>
            <a:pPr marL="0" indent="0">
              <a:spcBef>
                <a:spcPts val="0"/>
              </a:spcBef>
              <a:buNone/>
            </a:pPr>
            <a:endParaRPr lang="en-US" sz="4000" dirty="0"/>
          </a:p>
          <a:p>
            <a:pPr marL="0" indent="0">
              <a:spcBef>
                <a:spcPts val="0"/>
              </a:spcBef>
              <a:buNone/>
            </a:pPr>
            <a:endParaRPr lang="en-US" dirty="0"/>
          </a:p>
          <a:p>
            <a:endParaRPr lang="en-US" sz="2000" dirty="0"/>
          </a:p>
        </p:txBody>
      </p:sp>
    </p:spTree>
    <p:extLst>
      <p:ext uri="{BB962C8B-B14F-4D97-AF65-F5344CB8AC3E}">
        <p14:creationId xmlns:p14="http://schemas.microsoft.com/office/powerpoint/2010/main" val="7864635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2FF1-2902-6682-C106-5037754CB72B}"/>
              </a:ext>
            </a:extLst>
          </p:cNvPr>
          <p:cNvSpPr>
            <a:spLocks noGrp="1"/>
          </p:cNvSpPr>
          <p:nvPr>
            <p:ph type="title"/>
          </p:nvPr>
        </p:nvSpPr>
        <p:spPr>
          <a:xfrm>
            <a:off x="125261" y="87682"/>
            <a:ext cx="7778662" cy="1290366"/>
          </a:xfrm>
        </p:spPr>
        <p:txBody>
          <a:bodyPr anchor="b">
            <a:normAutofit/>
          </a:bodyPr>
          <a:lstStyle/>
          <a:p>
            <a:r>
              <a:rPr lang="en-US" sz="2400" b="1" dirty="0"/>
              <a:t>Timeline for the Oklahoma Office of Family Representation :</a:t>
            </a:r>
            <a:endParaRPr lang="en-US" sz="2400" b="1" u="sng" dirty="0"/>
          </a:p>
        </p:txBody>
      </p:sp>
      <p:graphicFrame>
        <p:nvGraphicFramePr>
          <p:cNvPr id="56" name="Content Placeholder 5">
            <a:extLst>
              <a:ext uri="{FF2B5EF4-FFF2-40B4-BE49-F238E27FC236}">
                <a16:creationId xmlns:a16="http://schemas.microsoft.com/office/drawing/2014/main" id="{E130B93D-3269-FA2F-9946-97EA9C618FE3}"/>
              </a:ext>
            </a:extLst>
          </p:cNvPr>
          <p:cNvGraphicFramePr>
            <a:graphicFrameLocks noGrp="1"/>
          </p:cNvGraphicFramePr>
          <p:nvPr>
            <p:ph idx="1"/>
            <p:extLst>
              <p:ext uri="{D42A27DB-BD31-4B8C-83A1-F6EECF244321}">
                <p14:modId xmlns:p14="http://schemas.microsoft.com/office/powerpoint/2010/main" val="3607900529"/>
              </p:ext>
            </p:extLst>
          </p:nvPr>
        </p:nvGraphicFramePr>
        <p:xfrm>
          <a:off x="125260" y="1378049"/>
          <a:ext cx="9668445" cy="547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Picture 2">
            <a:extLst>
              <a:ext uri="{FF2B5EF4-FFF2-40B4-BE49-F238E27FC236}">
                <a16:creationId xmlns:a16="http://schemas.microsoft.com/office/drawing/2014/main" id="{B30EECE0-D8DA-4BCB-407A-1B384774EC03}"/>
              </a:ext>
            </a:extLst>
          </p:cNvPr>
          <p:cNvPicPr>
            <a:picLocks noChangeAspect="1"/>
          </p:cNvPicPr>
          <p:nvPr/>
        </p:nvPicPr>
        <p:blipFill>
          <a:blip r:embed="rId8"/>
          <a:stretch>
            <a:fillRect/>
          </a:stretch>
        </p:blipFill>
        <p:spPr>
          <a:xfrm>
            <a:off x="8461822" y="87682"/>
            <a:ext cx="3506569" cy="1933623"/>
          </a:xfrm>
          <a:prstGeom prst="rect">
            <a:avLst/>
          </a:prstGeom>
        </p:spPr>
      </p:pic>
      <p:sp>
        <p:nvSpPr>
          <p:cNvPr id="3" name="Star: 5 Points 2">
            <a:extLst>
              <a:ext uri="{FF2B5EF4-FFF2-40B4-BE49-F238E27FC236}">
                <a16:creationId xmlns:a16="http://schemas.microsoft.com/office/drawing/2014/main" id="{DD90DDFB-F513-01E3-0636-05A7EAC99179}"/>
              </a:ext>
            </a:extLst>
          </p:cNvPr>
          <p:cNvSpPr/>
          <p:nvPr/>
        </p:nvSpPr>
        <p:spPr>
          <a:xfrm>
            <a:off x="11158354" y="446773"/>
            <a:ext cx="436880" cy="4419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54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ople at work">
            <a:extLst>
              <a:ext uri="{FF2B5EF4-FFF2-40B4-BE49-F238E27FC236}">
                <a16:creationId xmlns:a16="http://schemas.microsoft.com/office/drawing/2014/main" id="{F819E8E9-A7DF-4343-DBDE-C1329174C455}"/>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1" y="1"/>
            <a:ext cx="1219200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EEC909-B584-4C3C-F720-80C2E3A3E188}"/>
              </a:ext>
            </a:extLst>
          </p:cNvPr>
          <p:cNvSpPr>
            <a:spLocks noGrp="1"/>
          </p:cNvSpPr>
          <p:nvPr>
            <p:ph type="title"/>
          </p:nvPr>
        </p:nvSpPr>
        <p:spPr>
          <a:xfrm>
            <a:off x="1037809" y="1071350"/>
            <a:ext cx="4775162" cy="1339382"/>
          </a:xfrm>
        </p:spPr>
        <p:txBody>
          <a:bodyPr>
            <a:normAutofit/>
          </a:bodyPr>
          <a:lstStyle/>
          <a:p>
            <a:pPr algn="ctr"/>
            <a:r>
              <a:rPr lang="en-US" sz="3300" b="1" u="sng" dirty="0"/>
              <a:t>Family Representation Advocacy Act &amp; Program</a:t>
            </a:r>
            <a:endParaRPr lang="en-US" sz="3300" u="sng" dirty="0"/>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0F11F5-753D-B34C-FCFC-9AED87928DAC}"/>
              </a:ext>
            </a:extLst>
          </p:cNvPr>
          <p:cNvSpPr>
            <a:spLocks noGrp="1"/>
          </p:cNvSpPr>
          <p:nvPr>
            <p:ph idx="1"/>
          </p:nvPr>
        </p:nvSpPr>
        <p:spPr>
          <a:xfrm>
            <a:off x="1189319" y="2547257"/>
            <a:ext cx="4458446" cy="3109740"/>
          </a:xfrm>
        </p:spPr>
        <p:txBody>
          <a:bodyPr anchor="ctr">
            <a:normAutofit/>
          </a:bodyPr>
          <a:lstStyle/>
          <a:p>
            <a:pPr marL="0" indent="0">
              <a:buNone/>
            </a:pPr>
            <a:r>
              <a:rPr lang="en-US" sz="1900" b="0" i="0" dirty="0">
                <a:effectLst/>
                <a:latin typeface="ARIAL" panose="020B0604020202020204" pitchFamily="34" charset="0"/>
              </a:rPr>
              <a:t>The </a:t>
            </a:r>
            <a:r>
              <a:rPr lang="en-US" sz="1900" b="1" i="1" u="sng" dirty="0">
                <a:effectLst/>
                <a:latin typeface="ARIAL" panose="020B0604020202020204" pitchFamily="34" charset="0"/>
              </a:rPr>
              <a:t>PURPOSE</a:t>
            </a:r>
            <a:r>
              <a:rPr lang="en-US" sz="1900" b="0" i="0" dirty="0">
                <a:effectLst/>
                <a:latin typeface="ARIAL" panose="020B0604020202020204" pitchFamily="34" charset="0"/>
              </a:rPr>
              <a:t> of the Family Representation and Advocacy Program </a:t>
            </a:r>
            <a:r>
              <a:rPr lang="en-US" sz="1900" b="1" i="1" u="sng" dirty="0">
                <a:effectLst/>
                <a:latin typeface="ARIAL" panose="020B0604020202020204" pitchFamily="34" charset="0"/>
              </a:rPr>
              <a:t>shall be to ensure uniform and high quality legal representation </a:t>
            </a:r>
            <a:r>
              <a:rPr lang="en-US" sz="1900" b="0" i="0" dirty="0">
                <a:effectLst/>
                <a:latin typeface="ARIAL" panose="020B0604020202020204" pitchFamily="34" charset="0"/>
              </a:rPr>
              <a:t>for </a:t>
            </a:r>
            <a:r>
              <a:rPr lang="en-US" sz="1900" dirty="0">
                <a:effectLst/>
                <a:latin typeface="ARIAL" panose="020B0604020202020204" pitchFamily="34" charset="0"/>
              </a:rPr>
              <a:t>children and indigent parents, legal guardians, and Indian custodians</a:t>
            </a:r>
            <a:r>
              <a:rPr lang="en-US" sz="1900" b="1" i="1" u="sng" dirty="0">
                <a:effectLst/>
                <a:latin typeface="ARIAL" panose="020B0604020202020204" pitchFamily="34" charset="0"/>
              </a:rPr>
              <a:t> </a:t>
            </a:r>
            <a:r>
              <a:rPr lang="en-US" sz="1900" b="0" i="0" dirty="0">
                <a:effectLst/>
                <a:latin typeface="ARIAL" panose="020B0604020202020204" pitchFamily="34" charset="0"/>
              </a:rPr>
              <a:t>in </a:t>
            </a:r>
            <a:r>
              <a:rPr lang="en-US" sz="1900" b="1" i="0" dirty="0">
                <a:effectLst/>
                <a:highlight>
                  <a:srgbClr val="FFFF00"/>
                </a:highlight>
                <a:latin typeface="ARIAL" panose="020B0604020202020204" pitchFamily="34" charset="0"/>
              </a:rPr>
              <a:t>deprived child actions</a:t>
            </a:r>
            <a:r>
              <a:rPr lang="en-US" sz="1900" b="0" i="0" dirty="0">
                <a:effectLst/>
                <a:highlight>
                  <a:srgbClr val="FFFF00"/>
                </a:highlight>
                <a:latin typeface="ARIAL" panose="020B0604020202020204" pitchFamily="34" charset="0"/>
              </a:rPr>
              <a:t> </a:t>
            </a:r>
            <a:r>
              <a:rPr lang="en-US" sz="1900" b="0" i="0" dirty="0">
                <a:effectLst/>
                <a:latin typeface="ARIAL" panose="020B0604020202020204" pitchFamily="34" charset="0"/>
              </a:rPr>
              <a:t>brought by the state pursuant to Oklahoma’s Children Code. </a:t>
            </a:r>
          </a:p>
          <a:p>
            <a:pPr marL="0" indent="0">
              <a:buNone/>
            </a:pPr>
            <a:r>
              <a:rPr lang="en-US" sz="1900" b="0" i="0" dirty="0">
                <a:effectLst/>
                <a:latin typeface="ARIAL" panose="020B0604020202020204" pitchFamily="34" charset="0"/>
              </a:rPr>
              <a:t>Oklahoma Statues, Title 10 Section 801(C).</a:t>
            </a:r>
            <a:endParaRPr lang="en-US" sz="1900" dirty="0"/>
          </a:p>
        </p:txBody>
      </p:sp>
    </p:spTree>
    <p:extLst>
      <p:ext uri="{BB962C8B-B14F-4D97-AF65-F5344CB8AC3E}">
        <p14:creationId xmlns:p14="http://schemas.microsoft.com/office/powerpoint/2010/main" val="651101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5854-BF58-8839-828F-8889644F42EF}"/>
              </a:ext>
            </a:extLst>
          </p:cNvPr>
          <p:cNvSpPr>
            <a:spLocks noGrp="1"/>
          </p:cNvSpPr>
          <p:nvPr>
            <p:ph type="title"/>
          </p:nvPr>
        </p:nvSpPr>
        <p:spPr>
          <a:xfrm>
            <a:off x="481013" y="3752849"/>
            <a:ext cx="3290887" cy="2452687"/>
          </a:xfrm>
        </p:spPr>
        <p:txBody>
          <a:bodyPr anchor="ctr">
            <a:normAutofit/>
          </a:bodyPr>
          <a:lstStyle/>
          <a:p>
            <a:r>
              <a:rPr lang="en-US" sz="3600" b="1" u="sng"/>
              <a:t>Family Representation Advocacy Program</a:t>
            </a:r>
            <a:endParaRPr lang="en-US" sz="3600"/>
          </a:p>
        </p:txBody>
      </p:sp>
      <p:pic>
        <p:nvPicPr>
          <p:cNvPr id="5" name="Picture 4" descr="Manhattan skyline">
            <a:extLst>
              <a:ext uri="{FF2B5EF4-FFF2-40B4-BE49-F238E27FC236}">
                <a16:creationId xmlns:a16="http://schemas.microsoft.com/office/drawing/2014/main" id="{24FEDDA6-5E69-C0EE-F1B5-913973189FFF}"/>
              </a:ext>
            </a:extLst>
          </p:cNvPr>
          <p:cNvPicPr>
            <a:picLocks noChangeAspect="1"/>
          </p:cNvPicPr>
          <p:nvPr/>
        </p:nvPicPr>
        <p:blipFill rotWithShape="1">
          <a:blip r:embed="rId2">
            <a:extLst>
              <a:ext uri="{28A0092B-C50C-407E-A947-70E740481C1C}">
                <a14:useLocalDpi xmlns:a14="http://schemas.microsoft.com/office/drawing/2010/main" val="0"/>
              </a:ext>
            </a:extLst>
          </a:blip>
          <a:srcRect t="50333" b="407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63983A9-967C-EDFE-C9D5-29A67D96EFCF}"/>
              </a:ext>
            </a:extLst>
          </p:cNvPr>
          <p:cNvSpPr>
            <a:spLocks noGrp="1"/>
          </p:cNvSpPr>
          <p:nvPr>
            <p:ph idx="1"/>
          </p:nvPr>
        </p:nvSpPr>
        <p:spPr>
          <a:xfrm>
            <a:off x="4223982" y="3752850"/>
            <a:ext cx="7485413" cy="2452687"/>
          </a:xfrm>
        </p:spPr>
        <p:txBody>
          <a:bodyPr anchor="ctr">
            <a:normAutofit/>
          </a:bodyPr>
          <a:lstStyle/>
          <a:p>
            <a:pPr>
              <a:buFont typeface="Wingdings" panose="05000000000000000000" pitchFamily="2" charset="2"/>
              <a:buChar char="Ø"/>
            </a:pPr>
            <a:r>
              <a:rPr lang="en-US" sz="1700" b="0" i="0" dirty="0">
                <a:effectLst/>
                <a:latin typeface="ARIAL" panose="020B0604020202020204" pitchFamily="34" charset="0"/>
              </a:rPr>
              <a:t> </a:t>
            </a:r>
            <a:r>
              <a:rPr lang="en-US" sz="1600" b="0" i="0" dirty="0">
                <a:effectLst/>
                <a:latin typeface="ARIAL" panose="020B0604020202020204" pitchFamily="34" charset="0"/>
              </a:rPr>
              <a:t>the </a:t>
            </a:r>
            <a:r>
              <a:rPr lang="en-US" sz="1600" b="1" i="1" u="sng" dirty="0">
                <a:effectLst/>
                <a:latin typeface="ARIAL" panose="020B0604020202020204" pitchFamily="34" charset="0"/>
              </a:rPr>
              <a:t>Administrative Office of the Court </a:t>
            </a:r>
            <a:r>
              <a:rPr lang="en-US" sz="1600" b="0" i="0" dirty="0">
                <a:effectLst/>
                <a:latin typeface="ARIAL" panose="020B0604020202020204" pitchFamily="34" charset="0"/>
              </a:rPr>
              <a:t>shall issue a RFP (August 29, 2023);</a:t>
            </a:r>
          </a:p>
          <a:p>
            <a:pPr>
              <a:buFont typeface="Wingdings" panose="05000000000000000000" pitchFamily="2" charset="2"/>
              <a:buChar char="Ø"/>
            </a:pPr>
            <a:r>
              <a:rPr lang="en-US" sz="1600" b="0" i="0" dirty="0">
                <a:effectLst/>
                <a:latin typeface="ARIAL" panose="020B0604020202020204" pitchFamily="34" charset="0"/>
              </a:rPr>
              <a:t> </a:t>
            </a:r>
            <a:r>
              <a:rPr lang="en-US" sz="1600" b="1" u="sng" dirty="0">
                <a:latin typeface="ARIAL" panose="020B0604020202020204" pitchFamily="34" charset="0"/>
              </a:rPr>
              <a:t>C</a:t>
            </a:r>
            <a:r>
              <a:rPr lang="en-US" sz="1600" b="1" i="0" u="sng" dirty="0">
                <a:effectLst/>
                <a:latin typeface="ARIAL" panose="020B0604020202020204" pitchFamily="34" charset="0"/>
              </a:rPr>
              <a:t>ontract</a:t>
            </a:r>
            <a:r>
              <a:rPr lang="en-US" sz="1600" b="0" i="0" dirty="0">
                <a:effectLst/>
                <a:latin typeface="ARIAL" panose="020B0604020202020204" pitchFamily="34" charset="0"/>
              </a:rPr>
              <a:t> with an eligible organization (on-going);</a:t>
            </a:r>
          </a:p>
          <a:p>
            <a:pPr>
              <a:buFont typeface="Wingdings" panose="05000000000000000000" pitchFamily="2" charset="2"/>
              <a:buChar char="Ø"/>
            </a:pPr>
            <a:r>
              <a:rPr lang="en-US" sz="1600" b="0" i="0" dirty="0">
                <a:effectLst/>
                <a:latin typeface="ARIAL" panose="020B0604020202020204" pitchFamily="34" charset="0"/>
              </a:rPr>
              <a:t> </a:t>
            </a:r>
            <a:r>
              <a:rPr lang="en-US" sz="1600" b="1" dirty="0">
                <a:latin typeface="ARIAL" panose="020B0604020202020204" pitchFamily="34" charset="0"/>
              </a:rPr>
              <a:t>A</a:t>
            </a:r>
            <a:r>
              <a:rPr lang="en-US" sz="1600" b="1" i="0" dirty="0">
                <a:effectLst/>
                <a:latin typeface="ARIAL" panose="020B0604020202020204" pitchFamily="34" charset="0"/>
              </a:rPr>
              <a:t>dminister</a:t>
            </a:r>
            <a:r>
              <a:rPr lang="en-US" sz="1600" b="0" i="0" dirty="0">
                <a:effectLst/>
                <a:latin typeface="ARIAL" panose="020B0604020202020204" pitchFamily="34" charset="0"/>
              </a:rPr>
              <a:t> the Family Representation and Advocacy Program; </a:t>
            </a:r>
          </a:p>
          <a:p>
            <a:pPr>
              <a:buFont typeface="Wingdings" panose="05000000000000000000" pitchFamily="2" charset="2"/>
              <a:buChar char="Ø"/>
            </a:pPr>
            <a:r>
              <a:rPr lang="en-US" sz="1600" b="0" i="0" dirty="0">
                <a:effectLst/>
                <a:latin typeface="ARIAL" panose="020B0604020202020204" pitchFamily="34" charset="0"/>
              </a:rPr>
              <a:t> </a:t>
            </a:r>
            <a:r>
              <a:rPr lang="en-US" sz="1600" b="1" u="sng" dirty="0">
                <a:latin typeface="ARIAL" panose="020B0604020202020204" pitchFamily="34" charset="0"/>
              </a:rPr>
              <a:t>E</a:t>
            </a:r>
            <a:r>
              <a:rPr lang="en-US" sz="1600" b="1" i="0" u="sng" dirty="0">
                <a:effectLst/>
                <a:latin typeface="ARIAL" panose="020B0604020202020204" pitchFamily="34" charset="0"/>
              </a:rPr>
              <a:t>stablish</a:t>
            </a:r>
            <a:r>
              <a:rPr lang="en-US" sz="1600" b="0" i="0" dirty="0">
                <a:effectLst/>
                <a:latin typeface="ARIAL" panose="020B0604020202020204" pitchFamily="34" charset="0"/>
              </a:rPr>
              <a:t> </a:t>
            </a:r>
            <a:r>
              <a:rPr lang="en-US" sz="1600" b="1" i="0" u="sng" dirty="0">
                <a:effectLst/>
                <a:latin typeface="ARIAL" panose="020B0604020202020204" pitchFamily="34" charset="0"/>
              </a:rPr>
              <a:t>a central office for the state of Oklahoma:</a:t>
            </a:r>
            <a:r>
              <a:rPr lang="en-US" sz="1600" i="0" dirty="0">
                <a:effectLst/>
                <a:latin typeface="ARIAL" panose="020B0604020202020204" pitchFamily="34" charset="0"/>
              </a:rPr>
              <a:t> </a:t>
            </a:r>
          </a:p>
          <a:p>
            <a:pPr lvl="1">
              <a:buFont typeface="Wingdings" panose="05000000000000000000" pitchFamily="2" charset="2"/>
              <a:buChar char="Ø"/>
            </a:pPr>
            <a:r>
              <a:rPr lang="en-US" sz="1600" i="0" dirty="0">
                <a:effectLst/>
                <a:latin typeface="ARIAL" panose="020B0604020202020204" pitchFamily="34" charset="0"/>
              </a:rPr>
              <a:t>Known as the </a:t>
            </a:r>
            <a:r>
              <a:rPr lang="en-US" sz="2000" b="1" i="0" dirty="0">
                <a:effectLst/>
                <a:latin typeface="ARIAL" panose="020B0604020202020204" pitchFamily="34" charset="0"/>
              </a:rPr>
              <a:t>Oklahoma Office of Family Representation </a:t>
            </a:r>
          </a:p>
          <a:p>
            <a:pPr marL="0" indent="0">
              <a:buNone/>
            </a:pPr>
            <a:endParaRPr lang="en-US" sz="1700" b="0" i="0" dirty="0">
              <a:effectLst/>
              <a:latin typeface="ARIAL" panose="020B0604020202020204" pitchFamily="34" charset="0"/>
            </a:endParaRPr>
          </a:p>
          <a:p>
            <a:pPr marL="0" indent="0">
              <a:buNone/>
            </a:pPr>
            <a:r>
              <a:rPr lang="en-US" sz="1400" b="0" i="0" dirty="0">
                <a:effectLst/>
                <a:latin typeface="ARIAL" panose="020B0604020202020204" pitchFamily="34" charset="0"/>
              </a:rPr>
              <a:t>Oklahoma Statues, Title 10 Section 801(D).</a:t>
            </a:r>
            <a:endParaRPr lang="en-US" sz="1400" dirty="0"/>
          </a:p>
        </p:txBody>
      </p:sp>
      <p:sp>
        <p:nvSpPr>
          <p:cNvPr id="4" name="TextBox 3">
            <a:extLst>
              <a:ext uri="{FF2B5EF4-FFF2-40B4-BE49-F238E27FC236}">
                <a16:creationId xmlns:a16="http://schemas.microsoft.com/office/drawing/2014/main" id="{D811591A-E34B-4595-FDF1-F61C1901B014}"/>
              </a:ext>
            </a:extLst>
          </p:cNvPr>
          <p:cNvSpPr txBox="1"/>
          <p:nvPr/>
        </p:nvSpPr>
        <p:spPr>
          <a:xfrm>
            <a:off x="815010" y="6247772"/>
            <a:ext cx="10088216" cy="400110"/>
          </a:xfrm>
          <a:prstGeom prst="rect">
            <a:avLst/>
          </a:prstGeom>
          <a:noFill/>
        </p:spPr>
        <p:txBody>
          <a:bodyPr wrap="square" rtlCol="0">
            <a:spAutoFit/>
          </a:bodyPr>
          <a:lstStyle/>
          <a:p>
            <a:pPr algn="ctr"/>
            <a:r>
              <a:rPr lang="en-US" sz="2000" b="1" dirty="0">
                <a:highlight>
                  <a:srgbClr val="FFFF00"/>
                </a:highlight>
              </a:rPr>
              <a:t>***January 24, 2024, AOC signed a contract for LASO to be the Vendor to set up the FRAP***</a:t>
            </a:r>
          </a:p>
        </p:txBody>
      </p:sp>
    </p:spTree>
    <p:extLst>
      <p:ext uri="{BB962C8B-B14F-4D97-AF65-F5344CB8AC3E}">
        <p14:creationId xmlns:p14="http://schemas.microsoft.com/office/powerpoint/2010/main" val="19262636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9" name="Rectangle 36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reeform: Shape 36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7D0E222-6CCF-8D77-14C3-836CE1743D9E}"/>
              </a:ext>
            </a:extLst>
          </p:cNvPr>
          <p:cNvSpPr>
            <a:spLocks noGrp="1"/>
          </p:cNvSpPr>
          <p:nvPr>
            <p:ph type="title"/>
          </p:nvPr>
        </p:nvSpPr>
        <p:spPr>
          <a:xfrm>
            <a:off x="838200" y="401221"/>
            <a:ext cx="10515600" cy="1348065"/>
          </a:xfrm>
        </p:spPr>
        <p:txBody>
          <a:bodyPr>
            <a:normAutofit fontScale="90000"/>
          </a:bodyPr>
          <a:lstStyle/>
          <a:p>
            <a:pPr algn="ctr"/>
            <a:r>
              <a:rPr lang="en-US" sz="4600" dirty="0">
                <a:solidFill>
                  <a:srgbClr val="FFFFFF"/>
                </a:solidFill>
              </a:rPr>
              <a:t>Service Delivery Schedule is by DHS Region</a:t>
            </a:r>
            <a:br>
              <a:rPr lang="en-US" sz="4600" dirty="0">
                <a:solidFill>
                  <a:srgbClr val="FFFFFF"/>
                </a:solidFill>
              </a:rPr>
            </a:br>
            <a:r>
              <a:rPr lang="en-US" sz="3600" b="1" u="sng" dirty="0">
                <a:solidFill>
                  <a:srgbClr val="FFFFFF"/>
                </a:solidFill>
              </a:rPr>
              <a:t>OFR covers ALL 77 Oklahoma Counties</a:t>
            </a:r>
            <a:br>
              <a:rPr lang="en-US" sz="3600" b="1" u="sng" dirty="0">
                <a:solidFill>
                  <a:srgbClr val="FFFFFF"/>
                </a:solidFill>
              </a:rPr>
            </a:br>
            <a:r>
              <a:rPr lang="en-US" sz="3600" b="1" u="sng" dirty="0">
                <a:solidFill>
                  <a:srgbClr val="FFFFFF"/>
                </a:solidFill>
              </a:rPr>
              <a:t>Applies only to Juvenile Deprived Court Cases</a:t>
            </a:r>
            <a:endParaRPr lang="en-US" sz="4600" b="1" u="sng" dirty="0">
              <a:solidFill>
                <a:srgbClr val="FFFFFF"/>
              </a:solidFill>
            </a:endParaRPr>
          </a:p>
        </p:txBody>
      </p:sp>
      <p:sp>
        <p:nvSpPr>
          <p:cNvPr id="3" name="Content Placeholder 2">
            <a:extLst>
              <a:ext uri="{FF2B5EF4-FFF2-40B4-BE49-F238E27FC236}">
                <a16:creationId xmlns:a16="http://schemas.microsoft.com/office/drawing/2014/main" id="{BFF29EEA-FCF2-6605-1D50-076097E95DDB}"/>
              </a:ext>
            </a:extLst>
          </p:cNvPr>
          <p:cNvSpPr>
            <a:spLocks noGrp="1"/>
          </p:cNvSpPr>
          <p:nvPr>
            <p:ph idx="1"/>
          </p:nvPr>
        </p:nvSpPr>
        <p:spPr>
          <a:xfrm>
            <a:off x="85344" y="2347414"/>
            <a:ext cx="11935968" cy="4370379"/>
          </a:xfrm>
        </p:spPr>
        <p:txBody>
          <a:bodyPr>
            <a:normAutofit/>
          </a:bodyPr>
          <a:lstStyle/>
          <a:p>
            <a:pPr marL="0" indent="0">
              <a:buNone/>
            </a:pPr>
            <a:r>
              <a:rPr lang="en-US" sz="1800" b="1" u="sng" dirty="0"/>
              <a:t>Full rollout July 1, 2025:</a:t>
            </a:r>
          </a:p>
          <a:p>
            <a:pPr marL="0" indent="0">
              <a:buNone/>
            </a:pPr>
            <a:r>
              <a:rPr lang="en-US" sz="1800" b="1" dirty="0"/>
              <a:t>DHS Region 5 </a:t>
            </a:r>
            <a:r>
              <a:rPr lang="en-US" sz="1800" dirty="0"/>
              <a:t>= counties - Osage and Pawnee</a:t>
            </a:r>
            <a:endParaRPr lang="en-US" sz="1800" b="1" dirty="0"/>
          </a:p>
          <a:p>
            <a:pPr marL="0" indent="0">
              <a:buNone/>
            </a:pPr>
            <a:r>
              <a:rPr lang="en-US" sz="1800" b="1" dirty="0"/>
              <a:t>DHS Region 4 </a:t>
            </a:r>
            <a:r>
              <a:rPr lang="en-US" sz="1800" dirty="0"/>
              <a:t>= counties – Adair, Atoka, Bryan, Cherokee, Choctaw, Coal, Haskell, Hughes, Latimer, LeFlore, McCurtain, McIntosh, Muskogee, Okfuskee, Okmulgee, Pittsburgh, Pontotoc, Pushmataha, Seminole, Sequoyah, and Wagoner.</a:t>
            </a:r>
          </a:p>
          <a:p>
            <a:pPr marL="0" indent="0">
              <a:buNone/>
            </a:pPr>
            <a:r>
              <a:rPr lang="en-US" sz="1800" b="1" dirty="0"/>
              <a:t>DHS Region 3 </a:t>
            </a:r>
            <a:r>
              <a:rPr lang="en-US" sz="1800" dirty="0"/>
              <a:t>= county – Oklahoma*</a:t>
            </a:r>
          </a:p>
          <a:p>
            <a:pPr marL="0" indent="0">
              <a:buNone/>
            </a:pPr>
            <a:r>
              <a:rPr lang="en-US" sz="1800" b="1" dirty="0"/>
              <a:t>DHS Region 1 </a:t>
            </a:r>
            <a:r>
              <a:rPr lang="en-US" sz="1800" dirty="0"/>
              <a:t>= counties – Alfalfa, Beaver, Beckham, Blaine, Canadian, Cimarron, Custer, Dewey, Ellis, Garfield, Grant, Harper, Kay, Kingfisher, Logan, Major, Noble, Payne, Roger Mills, Texas, Washita, Woods, and Woodward. </a:t>
            </a:r>
          </a:p>
          <a:p>
            <a:pPr marL="0" indent="0">
              <a:buNone/>
            </a:pPr>
            <a:endParaRPr lang="en-US" sz="1800" dirty="0"/>
          </a:p>
          <a:p>
            <a:pPr marL="0" indent="0">
              <a:buNone/>
            </a:pPr>
            <a:r>
              <a:rPr lang="en-US" sz="1800" dirty="0"/>
              <a:t>*“</a:t>
            </a:r>
            <a:r>
              <a:rPr lang="en-US" sz="1800" b="0" i="0" dirty="0">
                <a:effectLst/>
              </a:rPr>
              <a:t>The </a:t>
            </a:r>
            <a:r>
              <a:rPr lang="en-US" sz="1800" b="0" i="1" dirty="0">
                <a:effectLst/>
              </a:rPr>
              <a:t>existing Offices of Public Defender shall continue to provide representation for children </a:t>
            </a:r>
            <a:r>
              <a:rPr lang="en-US" sz="1800" b="0" i="0" dirty="0">
                <a:effectLst/>
              </a:rPr>
              <a:t>in deprived child proceedings and continue to be funded as set forth in </a:t>
            </a:r>
            <a:r>
              <a:rPr lang="en-US" sz="1800" b="0" i="0" u="sng" dirty="0">
                <a:effectLst/>
                <a:hlinkClick r:id="rId2">
                  <a:extLst>
                    <a:ext uri="{A12FA001-AC4F-418D-AE19-62706E023703}">
                      <ahyp:hlinkClr xmlns:ahyp="http://schemas.microsoft.com/office/drawing/2018/hyperlinkcolor" val="tx"/>
                    </a:ext>
                  </a:extLst>
                </a:hlinkClick>
              </a:rPr>
              <a:t>Section 138.4 of Title 19</a:t>
            </a:r>
            <a:r>
              <a:rPr lang="en-US" sz="1800" b="0" i="0" dirty="0">
                <a:effectLst/>
              </a:rPr>
              <a:t> of the Oklahoma Statutes.” Oklahoma Statues, Title 10 Section 801(G).</a:t>
            </a:r>
            <a:endParaRPr lang="en-US" sz="1800" dirty="0"/>
          </a:p>
          <a:p>
            <a:pPr marL="0" indent="0">
              <a:buNone/>
            </a:pPr>
            <a:endParaRPr lang="en-US" sz="1700" dirty="0"/>
          </a:p>
        </p:txBody>
      </p:sp>
    </p:spTree>
    <p:extLst>
      <p:ext uri="{BB962C8B-B14F-4D97-AF65-F5344CB8AC3E}">
        <p14:creationId xmlns:p14="http://schemas.microsoft.com/office/powerpoint/2010/main" val="26246400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F2FD08-24A8-2C8C-1F93-7A2B22CF0E18}"/>
              </a:ext>
            </a:extLst>
          </p:cNvPr>
          <p:cNvSpPr>
            <a:spLocks noGrp="1"/>
          </p:cNvSpPr>
          <p:nvPr>
            <p:ph type="title"/>
          </p:nvPr>
        </p:nvSpPr>
        <p:spPr>
          <a:xfrm>
            <a:off x="838200" y="365125"/>
            <a:ext cx="3822189" cy="1899912"/>
          </a:xfrm>
        </p:spPr>
        <p:txBody>
          <a:bodyPr>
            <a:normAutofit/>
          </a:bodyPr>
          <a:lstStyle/>
          <a:p>
            <a:r>
              <a:rPr lang="en-US" sz="4000" b="1" dirty="0"/>
              <a:t>MAP</a:t>
            </a:r>
          </a:p>
        </p:txBody>
      </p:sp>
      <p:graphicFrame>
        <p:nvGraphicFramePr>
          <p:cNvPr id="32" name="Content Placeholder 12">
            <a:extLst>
              <a:ext uri="{FF2B5EF4-FFF2-40B4-BE49-F238E27FC236}">
                <a16:creationId xmlns:a16="http://schemas.microsoft.com/office/drawing/2014/main" id="{949186B0-0103-FD81-FE76-F47E39BB255D}"/>
              </a:ext>
            </a:extLst>
          </p:cNvPr>
          <p:cNvGraphicFramePr>
            <a:graphicFrameLocks noGrp="1"/>
          </p:cNvGraphicFramePr>
          <p:nvPr>
            <p:ph idx="1"/>
            <p:extLst>
              <p:ext uri="{D42A27DB-BD31-4B8C-83A1-F6EECF244321}">
                <p14:modId xmlns:p14="http://schemas.microsoft.com/office/powerpoint/2010/main" val="2199244608"/>
              </p:ext>
            </p:extLst>
          </p:nvPr>
        </p:nvGraphicFramePr>
        <p:xfrm>
          <a:off x="357810" y="2067340"/>
          <a:ext cx="3379304" cy="4303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map of the state of oklahoma">
            <a:extLst>
              <a:ext uri="{FF2B5EF4-FFF2-40B4-BE49-F238E27FC236}">
                <a16:creationId xmlns:a16="http://schemas.microsoft.com/office/drawing/2014/main" id="{6381121D-1CA6-8755-2096-ADDB195EF5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Tree>
    <p:extLst>
      <p:ext uri="{BB962C8B-B14F-4D97-AF65-F5344CB8AC3E}">
        <p14:creationId xmlns:p14="http://schemas.microsoft.com/office/powerpoint/2010/main" val="14637309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C3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61113-ABEB-F625-02C9-85B50D39EBD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Staffing Plan</a:t>
            </a:r>
          </a:p>
        </p:txBody>
      </p:sp>
      <p:pic>
        <p:nvPicPr>
          <p:cNvPr id="7" name="Content Placeholder 6" descr="A diagram of a company&#10;&#10;Description automatically generated">
            <a:extLst>
              <a:ext uri="{FF2B5EF4-FFF2-40B4-BE49-F238E27FC236}">
                <a16:creationId xmlns:a16="http://schemas.microsoft.com/office/drawing/2014/main" id="{C3E1632E-D78E-4F31-BBD4-6BF88A166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400518" y="-1013553"/>
            <a:ext cx="6846114" cy="8862282"/>
          </a:xfrm>
          <a:prstGeom prst="rect">
            <a:avLst/>
          </a:prstGeom>
        </p:spPr>
      </p:pic>
    </p:spTree>
    <p:extLst>
      <p:ext uri="{BB962C8B-B14F-4D97-AF65-F5344CB8AC3E}">
        <p14:creationId xmlns:p14="http://schemas.microsoft.com/office/powerpoint/2010/main" val="10989539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 hands on a globe">
            <a:extLst>
              <a:ext uri="{FF2B5EF4-FFF2-40B4-BE49-F238E27FC236}">
                <a16:creationId xmlns:a16="http://schemas.microsoft.com/office/drawing/2014/main" id="{A8183505-F173-119A-E762-656CBBC647C2}"/>
              </a:ext>
            </a:extLst>
          </p:cNvPr>
          <p:cNvPicPr>
            <a:picLocks noChangeAspect="1"/>
          </p:cNvPicPr>
          <p:nvPr/>
        </p:nvPicPr>
        <p:blipFill rotWithShape="1">
          <a:blip r:embed="rId2">
            <a:extLst>
              <a:ext uri="{28A0092B-C50C-407E-A947-70E740481C1C}">
                <a14:useLocalDpi xmlns:a14="http://schemas.microsoft.com/office/drawing/2010/main" val="0"/>
              </a:ext>
            </a:extLst>
          </a:blip>
          <a:srcRect l="31182" r="928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6D9E737-D31B-8357-D3B8-7E0758587286}"/>
              </a:ext>
            </a:extLst>
          </p:cNvPr>
          <p:cNvSpPr>
            <a:spLocks noGrp="1"/>
          </p:cNvSpPr>
          <p:nvPr>
            <p:ph idx="1"/>
          </p:nvPr>
        </p:nvSpPr>
        <p:spPr>
          <a:xfrm>
            <a:off x="5665304" y="755374"/>
            <a:ext cx="6319432" cy="6102627"/>
          </a:xfrm>
        </p:spPr>
        <p:txBody>
          <a:bodyPr>
            <a:normAutofit fontScale="92500" lnSpcReduction="10000"/>
          </a:bodyPr>
          <a:lstStyle/>
          <a:p>
            <a:pPr marL="0" marR="0">
              <a:spcBef>
                <a:spcPts val="0"/>
              </a:spcBef>
              <a:spcAft>
                <a:spcPts val="0"/>
              </a:spcAft>
            </a:pPr>
            <a:r>
              <a:rPr lang="en-US" sz="2100" dirty="0">
                <a:effectLst/>
                <a:latin typeface="Times New Roman" panose="02020603050405020304" pitchFamily="18" charset="0"/>
                <a:ea typeface="Times New Roman" panose="02020603050405020304" pitchFamily="18" charset="0"/>
              </a:rPr>
              <a:t>Each </a:t>
            </a:r>
            <a:r>
              <a:rPr lang="en-US" sz="2100" b="1" u="sng" dirty="0">
                <a:effectLst/>
                <a:latin typeface="Times New Roman" panose="02020603050405020304" pitchFamily="18" charset="0"/>
                <a:ea typeface="Times New Roman" panose="02020603050405020304" pitchFamily="18" charset="0"/>
              </a:rPr>
              <a:t>Managing Attorney </a:t>
            </a:r>
            <a:r>
              <a:rPr lang="en-US" sz="2100" dirty="0">
                <a:effectLst/>
                <a:latin typeface="Times New Roman" panose="02020603050405020304" pitchFamily="18" charset="0"/>
                <a:ea typeface="Times New Roman" panose="02020603050405020304" pitchFamily="18" charset="0"/>
              </a:rPr>
              <a:t>(“MA”) shall be responsible to:</a:t>
            </a:r>
          </a:p>
          <a:p>
            <a:pPr marL="457200" lvl="1">
              <a:spcBef>
                <a:spcPts val="0"/>
              </a:spcBef>
            </a:pPr>
            <a:r>
              <a:rPr lang="en-US" sz="2100" dirty="0">
                <a:effectLst/>
                <a:latin typeface="Times New Roman" panose="02020603050405020304" pitchFamily="18" charset="0"/>
                <a:ea typeface="Times New Roman" panose="02020603050405020304" pitchFamily="18" charset="0"/>
              </a:rPr>
              <a:t>recruit, retain, train, oversee and support the attorney contractors </a:t>
            </a:r>
          </a:p>
          <a:p>
            <a:pPr marL="457200" lvl="1">
              <a:spcBef>
                <a:spcPts val="0"/>
              </a:spcBef>
            </a:pPr>
            <a:r>
              <a:rPr lang="en-US" sz="2100" dirty="0">
                <a:latin typeface="Times New Roman" panose="02020603050405020304" pitchFamily="18" charset="0"/>
                <a:ea typeface="Times New Roman" panose="02020603050405020304" pitchFamily="18" charset="0"/>
              </a:rPr>
              <a:t>develop r</a:t>
            </a:r>
            <a:r>
              <a:rPr lang="en-US" sz="2100" dirty="0">
                <a:effectLst/>
                <a:latin typeface="Times New Roman" panose="02020603050405020304" pitchFamily="18" charset="0"/>
                <a:ea typeface="Times New Roman" panose="02020603050405020304" pitchFamily="18" charset="0"/>
              </a:rPr>
              <a:t>esources including brief and motions bank, state case law bank, federal materials, secondary sources, law review articles, and deprived legal representation news </a:t>
            </a:r>
          </a:p>
          <a:p>
            <a:pPr marL="457200" lvl="1">
              <a:spcBef>
                <a:spcPts val="0"/>
              </a:spcBef>
            </a:pPr>
            <a:r>
              <a:rPr lang="en-US" sz="2100" dirty="0">
                <a:effectLst/>
                <a:latin typeface="Times New Roman" panose="02020603050405020304" pitchFamily="18" charset="0"/>
                <a:ea typeface="Times New Roman" panose="02020603050405020304" pitchFamily="18" charset="0"/>
              </a:rPr>
              <a:t>provide case consultations on trial and appellate strategy </a:t>
            </a:r>
          </a:p>
          <a:p>
            <a:pPr marL="457200" lvl="1">
              <a:spcBef>
                <a:spcPts val="0"/>
              </a:spcBef>
            </a:pPr>
            <a:r>
              <a:rPr lang="en-US" sz="2100" dirty="0">
                <a:latin typeface="Times New Roman" panose="02020603050405020304" pitchFamily="18" charset="0"/>
                <a:ea typeface="Times New Roman" panose="02020603050405020304" pitchFamily="18" charset="0"/>
              </a:rPr>
              <a:t>provide</a:t>
            </a:r>
            <a:r>
              <a:rPr lang="en-US" sz="2100" dirty="0">
                <a:effectLst/>
                <a:latin typeface="Times New Roman" panose="02020603050405020304" pitchFamily="18" charset="0"/>
                <a:ea typeface="Times New Roman" panose="02020603050405020304" pitchFamily="18" charset="0"/>
              </a:rPr>
              <a:t> relevant trainings</a:t>
            </a:r>
          </a:p>
          <a:p>
            <a:pPr marL="457200" lvl="1">
              <a:spcBef>
                <a:spcPts val="0"/>
              </a:spcBef>
            </a:pPr>
            <a:r>
              <a:rPr lang="en-US" sz="2100" dirty="0">
                <a:latin typeface="Times New Roman" panose="02020603050405020304" pitchFamily="18" charset="0"/>
                <a:ea typeface="Times New Roman" panose="02020603050405020304" pitchFamily="18" charset="0"/>
              </a:rPr>
              <a:t>provide o</a:t>
            </a:r>
            <a:r>
              <a:rPr lang="en-US" sz="2100" dirty="0">
                <a:effectLst/>
                <a:latin typeface="Times New Roman" panose="02020603050405020304" pitchFamily="18" charset="0"/>
                <a:ea typeface="Times New Roman" panose="02020603050405020304" pitchFamily="18" charset="0"/>
              </a:rPr>
              <a:t>versight and annual performance reviews annually</a:t>
            </a:r>
          </a:p>
          <a:p>
            <a:pPr marL="0" marR="0">
              <a:spcBef>
                <a:spcPts val="0"/>
              </a:spcBef>
              <a:spcAft>
                <a:spcPts val="0"/>
              </a:spcAft>
            </a:pPr>
            <a:endParaRPr lang="en-US" sz="2100" dirty="0">
              <a:effectLst/>
              <a:latin typeface="Times New Roman" panose="02020603050405020304" pitchFamily="18" charset="0"/>
              <a:ea typeface="Arial Unicode MS"/>
            </a:endParaRPr>
          </a:p>
          <a:p>
            <a:pPr marL="0" marR="0">
              <a:spcBef>
                <a:spcPts val="0"/>
              </a:spcBef>
              <a:spcAft>
                <a:spcPts val="0"/>
              </a:spcAft>
            </a:pPr>
            <a:r>
              <a:rPr lang="en-US" sz="2100" dirty="0">
                <a:effectLst/>
                <a:latin typeface="Times New Roman" panose="02020603050405020304" pitchFamily="18" charset="0"/>
                <a:ea typeface="Times New Roman" panose="02020603050405020304" pitchFamily="18" charset="0"/>
              </a:rPr>
              <a:t>Each </a:t>
            </a:r>
            <a:r>
              <a:rPr lang="en-US" sz="2100" b="1" u="sng" dirty="0">
                <a:effectLst/>
                <a:latin typeface="Times New Roman" panose="02020603050405020304" pitchFamily="18" charset="0"/>
                <a:ea typeface="Times New Roman" panose="02020603050405020304" pitchFamily="18" charset="0"/>
              </a:rPr>
              <a:t>Director of Social Work </a:t>
            </a:r>
            <a:r>
              <a:rPr lang="en-US" sz="2100" dirty="0">
                <a:effectLst/>
                <a:latin typeface="Times New Roman" panose="02020603050405020304" pitchFamily="18" charset="0"/>
                <a:ea typeface="Times New Roman" panose="02020603050405020304" pitchFamily="18" charset="0"/>
              </a:rPr>
              <a:t>(“DSW”) shall be responsible to:</a:t>
            </a:r>
          </a:p>
          <a:p>
            <a:pPr marL="457200" lvl="1">
              <a:spcBef>
                <a:spcPts val="0"/>
              </a:spcBef>
            </a:pPr>
            <a:r>
              <a:rPr lang="en-US" sz="2100" dirty="0">
                <a:effectLst/>
                <a:latin typeface="Times New Roman" panose="02020603050405020304" pitchFamily="18" charset="0"/>
                <a:ea typeface="Times New Roman" panose="02020603050405020304" pitchFamily="18" charset="0"/>
              </a:rPr>
              <a:t>recruit, retain, train, oversee, and support the social workers and parent/youth mentor contractors</a:t>
            </a:r>
          </a:p>
          <a:p>
            <a:pPr marL="571500" lvl="1" indent="-342900">
              <a:spcBef>
                <a:spcPts val="0"/>
              </a:spcBef>
            </a:pPr>
            <a:r>
              <a:rPr lang="en-US" sz="2100" dirty="0">
                <a:latin typeface="Times New Roman" panose="02020603050405020304" pitchFamily="18" charset="0"/>
                <a:ea typeface="Times New Roman" panose="02020603050405020304" pitchFamily="18" charset="0"/>
              </a:rPr>
              <a:t>develop r</a:t>
            </a:r>
            <a:r>
              <a:rPr lang="en-US" sz="2100" dirty="0">
                <a:effectLst/>
                <a:latin typeface="Times New Roman" panose="02020603050405020304" pitchFamily="18" charset="0"/>
                <a:ea typeface="Times New Roman" panose="02020603050405020304" pitchFamily="18" charset="0"/>
              </a:rPr>
              <a:t>esources including assessments, knowledge of community providers, IDT practice, supervision</a:t>
            </a:r>
          </a:p>
          <a:p>
            <a:pPr marL="571500" lvl="1" indent="-342900">
              <a:spcBef>
                <a:spcPts val="0"/>
              </a:spcBef>
            </a:pPr>
            <a:r>
              <a:rPr lang="en-US" sz="2100" dirty="0">
                <a:effectLst/>
                <a:latin typeface="Times New Roman" panose="02020603050405020304" pitchFamily="18" charset="0"/>
                <a:ea typeface="Times New Roman" panose="02020603050405020304" pitchFamily="18" charset="0"/>
              </a:rPr>
              <a:t>relevant training for the contractors</a:t>
            </a:r>
          </a:p>
          <a:p>
            <a:pPr marL="457200" lvl="1">
              <a:spcBef>
                <a:spcPts val="0"/>
              </a:spcBef>
            </a:pPr>
            <a:r>
              <a:rPr lang="en-US" sz="2100" dirty="0">
                <a:effectLst/>
                <a:latin typeface="Times New Roman" panose="02020603050405020304" pitchFamily="18" charset="0"/>
                <a:ea typeface="Times New Roman" panose="02020603050405020304" pitchFamily="18" charset="0"/>
              </a:rPr>
              <a:t>provide consultations on case strategy</a:t>
            </a:r>
          </a:p>
          <a:p>
            <a:pPr marL="457200" lvl="1">
              <a:spcBef>
                <a:spcPts val="0"/>
              </a:spcBef>
            </a:pPr>
            <a:r>
              <a:rPr lang="en-US" sz="2100" dirty="0">
                <a:latin typeface="Times New Roman" panose="02020603050405020304" pitchFamily="18" charset="0"/>
                <a:ea typeface="Times New Roman" panose="02020603050405020304" pitchFamily="18" charset="0"/>
              </a:rPr>
              <a:t>provide o</a:t>
            </a:r>
            <a:r>
              <a:rPr lang="en-US" sz="2100" dirty="0">
                <a:effectLst/>
                <a:latin typeface="Times New Roman" panose="02020603050405020304" pitchFamily="18" charset="0"/>
                <a:ea typeface="Times New Roman" panose="02020603050405020304" pitchFamily="18" charset="0"/>
              </a:rPr>
              <a:t>versight and annual performance reviews annually</a:t>
            </a:r>
          </a:p>
          <a:p>
            <a:pPr marL="0" marR="0">
              <a:spcBef>
                <a:spcPts val="0"/>
              </a:spcBef>
              <a:spcAft>
                <a:spcPts val="0"/>
              </a:spcAft>
            </a:pPr>
            <a:endParaRPr lang="en-US" sz="2100" dirty="0">
              <a:effectLst/>
              <a:latin typeface="Times New Roman" panose="02020603050405020304" pitchFamily="18" charset="0"/>
              <a:ea typeface="Arial Unicode MS"/>
            </a:endParaRPr>
          </a:p>
          <a:p>
            <a:pPr marL="0" marR="0" indent="0">
              <a:spcBef>
                <a:spcPts val="0"/>
              </a:spcBef>
              <a:spcAft>
                <a:spcPts val="0"/>
              </a:spcAft>
              <a:buNone/>
            </a:pPr>
            <a:r>
              <a:rPr lang="en-US" sz="2100" b="1" dirty="0">
                <a:effectLst/>
                <a:highlight>
                  <a:srgbClr val="FFFF00"/>
                </a:highlight>
                <a:latin typeface="Times New Roman" panose="02020603050405020304" pitchFamily="18" charset="0"/>
                <a:ea typeface="Times New Roman" panose="02020603050405020304" pitchFamily="18" charset="0"/>
              </a:rPr>
              <a:t>Per statute: </a:t>
            </a:r>
            <a:r>
              <a:rPr lang="en-US" sz="2100" b="1" dirty="0">
                <a:highlight>
                  <a:srgbClr val="FFFF00"/>
                </a:highlight>
                <a:latin typeface="Times New Roman" panose="02020603050405020304" pitchFamily="18" charset="0"/>
                <a:ea typeface="Times New Roman" panose="02020603050405020304" pitchFamily="18" charset="0"/>
              </a:rPr>
              <a:t>OFR </a:t>
            </a:r>
            <a:r>
              <a:rPr lang="en-US" sz="2100" b="1" dirty="0">
                <a:effectLst/>
                <a:highlight>
                  <a:srgbClr val="FFFF00"/>
                </a:highlight>
                <a:latin typeface="Times New Roman" panose="02020603050405020304" pitchFamily="18" charset="0"/>
                <a:ea typeface="Times New Roman" panose="02020603050405020304" pitchFamily="18" charset="0"/>
              </a:rPr>
              <a:t>staff will </a:t>
            </a:r>
            <a:r>
              <a:rPr lang="en-US" sz="2100" b="1" u="sng" dirty="0">
                <a:effectLst/>
                <a:highlight>
                  <a:srgbClr val="FFFF00"/>
                </a:highlight>
                <a:latin typeface="Times New Roman" panose="02020603050405020304" pitchFamily="18" charset="0"/>
                <a:ea typeface="Times New Roman" panose="02020603050405020304" pitchFamily="18" charset="0"/>
              </a:rPr>
              <a:t>NOT</a:t>
            </a:r>
            <a:r>
              <a:rPr lang="en-US" sz="2100" b="1" dirty="0">
                <a:effectLst/>
                <a:highlight>
                  <a:srgbClr val="FFFF00"/>
                </a:highlight>
                <a:latin typeface="Times New Roman" panose="02020603050405020304" pitchFamily="18" charset="0"/>
                <a:ea typeface="Times New Roman" panose="02020603050405020304" pitchFamily="18" charset="0"/>
              </a:rPr>
              <a:t> have any direct client contact nor provide direct client representation. </a:t>
            </a:r>
            <a:endParaRPr lang="en-US" sz="2100" b="1" dirty="0">
              <a:effectLst/>
              <a:highlight>
                <a:srgbClr val="FFFF00"/>
              </a:highlight>
              <a:latin typeface="Times New Roman" panose="02020603050405020304" pitchFamily="18" charset="0"/>
              <a:ea typeface="Arial Unicode MS"/>
            </a:endParaRPr>
          </a:p>
          <a:p>
            <a:endParaRPr lang="en-US" sz="1100" dirty="0"/>
          </a:p>
        </p:txBody>
      </p:sp>
      <p:sp>
        <p:nvSpPr>
          <p:cNvPr id="5" name="Title 4">
            <a:extLst>
              <a:ext uri="{FF2B5EF4-FFF2-40B4-BE49-F238E27FC236}">
                <a16:creationId xmlns:a16="http://schemas.microsoft.com/office/drawing/2014/main" id="{6B71EA3B-4F4C-27C7-4A97-F057562CB05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21122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E808B-C962-AAFD-3162-7B65E1E6E6B5}"/>
              </a:ext>
            </a:extLst>
          </p:cNvPr>
          <p:cNvSpPr>
            <a:spLocks noGrp="1"/>
          </p:cNvSpPr>
          <p:nvPr>
            <p:ph type="title"/>
          </p:nvPr>
        </p:nvSpPr>
        <p:spPr>
          <a:xfrm>
            <a:off x="304800" y="85345"/>
            <a:ext cx="5784717" cy="1157047"/>
          </a:xfrm>
        </p:spPr>
        <p:txBody>
          <a:bodyPr>
            <a:normAutofit fontScale="90000"/>
          </a:bodyPr>
          <a:lstStyle/>
          <a:p>
            <a:br>
              <a:rPr lang="en-US" sz="3100" b="1" dirty="0">
                <a:ln>
                  <a:noFill/>
                </a:ln>
                <a:effectLst/>
                <a:uFill>
                  <a:solidFill>
                    <a:srgbClr val="000000"/>
                  </a:solidFill>
                </a:uFill>
                <a:latin typeface="Times New Roman" panose="02020603050405020304" pitchFamily="18" charset="0"/>
                <a:ea typeface="Arial Unicode MS"/>
                <a:cs typeface="Arial Unicode MS"/>
              </a:rPr>
            </a:br>
            <a:r>
              <a:rPr lang="en-US" sz="3100" b="1" dirty="0">
                <a:ln>
                  <a:noFill/>
                </a:ln>
                <a:effectLst/>
                <a:uFill>
                  <a:solidFill>
                    <a:srgbClr val="000000"/>
                  </a:solidFill>
                </a:uFill>
                <a:latin typeface="Times New Roman" panose="02020603050405020304" pitchFamily="18" charset="0"/>
                <a:ea typeface="Arial Unicode MS"/>
                <a:cs typeface="Arial Unicode MS"/>
              </a:rPr>
              <a:t>Recruitment and Retention </a:t>
            </a:r>
            <a:br>
              <a:rPr lang="en-US" sz="3100" b="1" dirty="0">
                <a:ln>
                  <a:noFill/>
                </a:ln>
                <a:effectLst/>
                <a:uFill>
                  <a:solidFill>
                    <a:srgbClr val="000000"/>
                  </a:solidFill>
                </a:uFill>
                <a:latin typeface="Times New Roman" panose="02020603050405020304" pitchFamily="18" charset="0"/>
                <a:ea typeface="Arial Unicode MS"/>
                <a:cs typeface="Arial Unicode MS"/>
              </a:rPr>
            </a:br>
            <a:r>
              <a:rPr lang="en-US" sz="3100" b="1" dirty="0">
                <a:ln>
                  <a:noFill/>
                </a:ln>
                <a:effectLst/>
                <a:uFill>
                  <a:solidFill>
                    <a:srgbClr val="000000"/>
                  </a:solidFill>
                </a:uFill>
                <a:latin typeface="Times New Roman" panose="02020603050405020304" pitchFamily="18" charset="0"/>
                <a:ea typeface="Arial Unicode MS"/>
                <a:cs typeface="Arial Unicode MS"/>
              </a:rPr>
              <a:t>of Attorney contractors:</a:t>
            </a:r>
            <a:br>
              <a:rPr lang="en-US" sz="3100" dirty="0">
                <a:ln>
                  <a:noFill/>
                </a:ln>
                <a:effectLst/>
                <a:uFill>
                  <a:solidFill>
                    <a:srgbClr val="000000"/>
                  </a:solidFill>
                </a:uFill>
                <a:latin typeface="Helvetica Neue"/>
                <a:ea typeface="Arial Unicode MS"/>
                <a:cs typeface="Arial Unicode MS"/>
              </a:rPr>
            </a:br>
            <a:endParaRPr lang="en-US" sz="3100" dirty="0"/>
          </a:p>
        </p:txBody>
      </p:sp>
      <p:sp>
        <p:nvSpPr>
          <p:cNvPr id="3" name="Content Placeholder 2">
            <a:extLst>
              <a:ext uri="{FF2B5EF4-FFF2-40B4-BE49-F238E27FC236}">
                <a16:creationId xmlns:a16="http://schemas.microsoft.com/office/drawing/2014/main" id="{8209776C-367B-CB10-A0B0-1E8E8A67D191}"/>
              </a:ext>
            </a:extLst>
          </p:cNvPr>
          <p:cNvSpPr>
            <a:spLocks noGrp="1"/>
          </p:cNvSpPr>
          <p:nvPr>
            <p:ph idx="1"/>
          </p:nvPr>
        </p:nvSpPr>
        <p:spPr>
          <a:xfrm>
            <a:off x="301752" y="1033670"/>
            <a:ext cx="5254222" cy="5615608"/>
          </a:xfrm>
        </p:spPr>
        <p:txBody>
          <a:bodyPr>
            <a:normAutofit fontScale="77500" lnSpcReduction="20000"/>
          </a:bodyPr>
          <a:lstStyle/>
          <a:p>
            <a:pPr marL="0" marR="0">
              <a:spcBef>
                <a:spcPts val="0"/>
              </a:spcBef>
              <a:spcAft>
                <a:spcPts val="0"/>
              </a:spcAft>
            </a:pPr>
            <a:endParaRPr lang="en-US"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pPr>
            <a:r>
              <a:rPr lang="en-US" dirty="0">
                <a:effectLst/>
                <a:latin typeface="Times New Roman" panose="02020603050405020304" pitchFamily="18" charset="0"/>
                <a:ea typeface="Times New Roman" panose="02020603050405020304" pitchFamily="18" charset="0"/>
              </a:rPr>
              <a:t>OFR will facilitate </a:t>
            </a:r>
            <a:r>
              <a:rPr lang="en-US" i="1" dirty="0">
                <a:effectLst/>
                <a:latin typeface="Times New Roman" panose="02020603050405020304" pitchFamily="18" charset="0"/>
                <a:ea typeface="Times New Roman" panose="02020603050405020304" pitchFamily="18" charset="0"/>
              </a:rPr>
              <a:t>continuity of representation </a:t>
            </a:r>
            <a:r>
              <a:rPr lang="en-US" dirty="0">
                <a:effectLst/>
                <a:latin typeface="Times New Roman" panose="02020603050405020304" pitchFamily="18" charset="0"/>
                <a:ea typeface="Times New Roman" panose="02020603050405020304" pitchFamily="18" charset="0"/>
              </a:rPr>
              <a:t>under prior attorney contracts </a:t>
            </a:r>
            <a:r>
              <a:rPr lang="en-US" b="1" u="sng" dirty="0">
                <a:effectLst/>
                <a:latin typeface="Times New Roman" panose="02020603050405020304" pitchFamily="18" charset="0"/>
                <a:ea typeface="Times New Roman" panose="02020603050405020304" pitchFamily="18" charset="0"/>
              </a:rPr>
              <a:t>when and where feasible and make every </a:t>
            </a:r>
            <a:r>
              <a:rPr lang="en-US" b="1" i="1" u="sng" dirty="0">
                <a:effectLst/>
                <a:latin typeface="Times New Roman" panose="02020603050405020304" pitchFamily="18" charset="0"/>
                <a:ea typeface="Times New Roman" panose="02020603050405020304" pitchFamily="18" charset="0"/>
              </a:rPr>
              <a:t>attempt to contract with current</a:t>
            </a:r>
            <a:r>
              <a:rPr lang="en-US" b="1" u="sng"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former or new counsel.</a:t>
            </a:r>
          </a:p>
          <a:p>
            <a:pPr marL="0" marR="0">
              <a:spcBef>
                <a:spcPts val="0"/>
              </a:spcBef>
              <a:spcAft>
                <a:spcPts val="0"/>
              </a:spcAft>
            </a:pPr>
            <a:endParaRPr lang="en-US" dirty="0">
              <a:effectLst/>
              <a:latin typeface="Times New Roman" panose="02020603050405020304" pitchFamily="18" charset="0"/>
              <a:ea typeface="Arial Unicode MS"/>
            </a:endParaRPr>
          </a:p>
          <a:p>
            <a:pPr marL="0" marR="0" indent="0">
              <a:lnSpc>
                <a:spcPct val="120000"/>
              </a:lnSpc>
              <a:spcBef>
                <a:spcPts val="0"/>
              </a:spcBef>
              <a:spcAft>
                <a:spcPts val="0"/>
              </a:spcAft>
              <a:buNone/>
            </a:pPr>
            <a:r>
              <a:rPr lang="en-US" u="sng" dirty="0">
                <a:effectLst/>
                <a:latin typeface="Times New Roman" panose="02020603050405020304" pitchFamily="18" charset="0"/>
                <a:ea typeface="Arial Unicode MS"/>
              </a:rPr>
              <a:t>*Not everyone who has contract now with the District Court </a:t>
            </a:r>
            <a:r>
              <a:rPr lang="en-US" u="sng" dirty="0">
                <a:latin typeface="Times New Roman" panose="02020603050405020304" pitchFamily="18" charset="0"/>
                <a:ea typeface="Arial Unicode MS"/>
              </a:rPr>
              <a:t>will automatically receive a contract with OFR</a:t>
            </a:r>
            <a:r>
              <a:rPr lang="en-US" dirty="0">
                <a:latin typeface="Times New Roman" panose="02020603050405020304" pitchFamily="18" charset="0"/>
                <a:ea typeface="Arial Unicode MS"/>
              </a:rPr>
              <a:t>. Factors include performance, representation needs and appropriations.</a:t>
            </a:r>
          </a:p>
          <a:p>
            <a:pPr marL="0" marR="0" indent="0">
              <a:lnSpc>
                <a:spcPct val="120000"/>
              </a:lnSpc>
              <a:spcBef>
                <a:spcPts val="0"/>
              </a:spcBef>
              <a:spcAft>
                <a:spcPts val="0"/>
              </a:spcAft>
              <a:buNone/>
            </a:pPr>
            <a:endParaRPr lang="en-US" dirty="0">
              <a:latin typeface="Times New Roman" panose="02020603050405020304" pitchFamily="18" charset="0"/>
              <a:ea typeface="Arial Unicode MS"/>
            </a:endParaRPr>
          </a:p>
          <a:p>
            <a:pPr marL="0" indent="0">
              <a:lnSpc>
                <a:spcPct val="120000"/>
              </a:lnSpc>
              <a:spcBef>
                <a:spcPts val="0"/>
              </a:spcBef>
              <a:buNone/>
            </a:pPr>
            <a:r>
              <a:rPr lang="en-US" dirty="0">
                <a:effectLst/>
                <a:latin typeface="Times New Roman" panose="02020603050405020304" pitchFamily="18" charset="0"/>
                <a:ea typeface="Times New Roman" panose="02020603050405020304" pitchFamily="18" charset="0"/>
              </a:rPr>
              <a:t>OFR </a:t>
            </a:r>
            <a:r>
              <a:rPr lang="en-US" i="1" dirty="0">
                <a:effectLst/>
                <a:latin typeface="Times New Roman" panose="02020603050405020304" pitchFamily="18" charset="0"/>
                <a:ea typeface="Times New Roman" panose="02020603050405020304" pitchFamily="18" charset="0"/>
              </a:rPr>
              <a:t>may contract with any type of legal entity </a:t>
            </a:r>
            <a:r>
              <a:rPr lang="en-US" dirty="0">
                <a:effectLst/>
                <a:latin typeface="Times New Roman" panose="02020603050405020304" pitchFamily="18" charset="0"/>
                <a:ea typeface="Times New Roman" panose="02020603050405020304" pitchFamily="18" charset="0"/>
              </a:rPr>
              <a:t>including law firms, legal services programs, Office of Public Defender, law school clinics, and individual attorneys.</a:t>
            </a:r>
          </a:p>
          <a:p>
            <a:pPr marL="0" marR="0" indent="0">
              <a:lnSpc>
                <a:spcPct val="120000"/>
              </a:lnSpc>
              <a:spcBef>
                <a:spcPts val="0"/>
              </a:spcBef>
              <a:spcAft>
                <a:spcPts val="0"/>
              </a:spcAft>
              <a:buNone/>
            </a:pPr>
            <a:endParaRPr lang="en-US" dirty="0">
              <a:effectLst/>
              <a:latin typeface="Times New Roman" panose="02020603050405020304" pitchFamily="18" charset="0"/>
              <a:ea typeface="Arial Unicode MS"/>
            </a:endParaRPr>
          </a:p>
          <a:p>
            <a:endParaRPr lang="en-US" sz="2000" dirty="0"/>
          </a:p>
        </p:txBody>
      </p:sp>
      <p:pic>
        <p:nvPicPr>
          <p:cNvPr id="5" name="Picture 4" descr="Scales of justice on blue background">
            <a:extLst>
              <a:ext uri="{FF2B5EF4-FFF2-40B4-BE49-F238E27FC236}">
                <a16:creationId xmlns:a16="http://schemas.microsoft.com/office/drawing/2014/main" id="{69FDCDD8-840B-E746-7872-EA6999E25BC9}"/>
              </a:ext>
            </a:extLst>
          </p:cNvPr>
          <p:cNvPicPr>
            <a:picLocks noChangeAspect="1"/>
          </p:cNvPicPr>
          <p:nvPr/>
        </p:nvPicPr>
        <p:blipFill rotWithShape="1">
          <a:blip r:embed="rId2">
            <a:extLst>
              <a:ext uri="{28A0092B-C50C-407E-A947-70E740481C1C}">
                <a14:useLocalDpi xmlns:a14="http://schemas.microsoft.com/office/drawing/2010/main" val="0"/>
              </a:ext>
            </a:extLst>
          </a:blip>
          <a:srcRect l="20626" r="2133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583669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dae8aa1-8d8e-41dc-b484-b725ff4bdc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583C833D5DFE4F9FE754A96366ABF4" ma:contentTypeVersion="14" ma:contentTypeDescription="Create a new document." ma:contentTypeScope="" ma:versionID="536bca0d15377495fa577216548c21ec">
  <xsd:schema xmlns:xsd="http://www.w3.org/2001/XMLSchema" xmlns:xs="http://www.w3.org/2001/XMLSchema" xmlns:p="http://schemas.microsoft.com/office/2006/metadata/properties" xmlns:ns3="edae8aa1-8d8e-41dc-b484-b725ff4bdcc0" xmlns:ns4="7ecc50f2-4376-428b-afd7-fd9c48a2d0f1" targetNamespace="http://schemas.microsoft.com/office/2006/metadata/properties" ma:root="true" ma:fieldsID="f3fdcc4d913bf2fef8193ef7054d0a1a" ns3:_="" ns4:_="">
    <xsd:import namespace="edae8aa1-8d8e-41dc-b484-b725ff4bdcc0"/>
    <xsd:import namespace="7ecc50f2-4376-428b-afd7-fd9c48a2d0f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e8aa1-8d8e-41dc-b484-b725ff4bd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cc50f2-4376-428b-afd7-fd9c48a2d0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645D32-A44A-452D-8E86-EA2C70367B86}">
  <ds:schemaRefs>
    <ds:schemaRef ds:uri="http://schemas.microsoft.com/sharepoint/v3/contenttype/forms"/>
  </ds:schemaRefs>
</ds:datastoreItem>
</file>

<file path=customXml/itemProps2.xml><?xml version="1.0" encoding="utf-8"?>
<ds:datastoreItem xmlns:ds="http://schemas.openxmlformats.org/officeDocument/2006/customXml" ds:itemID="{72174DA9-BEB2-44F1-A141-CFB73DC48682}">
  <ds:schemaRefs>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www.w3.org/XML/1998/namespace"/>
    <ds:schemaRef ds:uri="edae8aa1-8d8e-41dc-b484-b725ff4bdcc0"/>
    <ds:schemaRef ds:uri="7ecc50f2-4376-428b-afd7-fd9c48a2d0f1"/>
  </ds:schemaRefs>
</ds:datastoreItem>
</file>

<file path=customXml/itemProps3.xml><?xml version="1.0" encoding="utf-8"?>
<ds:datastoreItem xmlns:ds="http://schemas.openxmlformats.org/officeDocument/2006/customXml" ds:itemID="{F5B1FE21-3887-48EE-9902-AB4B02955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ae8aa1-8d8e-41dc-b484-b725ff4bdcc0"/>
    <ds:schemaRef ds:uri="7ecc50f2-4376-428b-afd7-fd9c48a2d0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74993</TotalTime>
  <Words>1755</Words>
  <Application>Microsoft Office PowerPoint</Application>
  <PresentationFormat>Widescreen</PresentationFormat>
  <Paragraphs>166</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Aptos</vt:lpstr>
      <vt:lpstr>Arial</vt:lpstr>
      <vt:lpstr>Arial</vt:lpstr>
      <vt:lpstr>Calibri</vt:lpstr>
      <vt:lpstr>Calibri Light</vt:lpstr>
      <vt:lpstr>Helvetica Neue</vt:lpstr>
      <vt:lpstr>inherit</vt:lpstr>
      <vt:lpstr>Noto Sans</vt:lpstr>
      <vt:lpstr>Times New Roman</vt:lpstr>
      <vt:lpstr>Wingdings</vt:lpstr>
      <vt:lpstr>Office Theme</vt:lpstr>
      <vt:lpstr>1_Office Theme</vt:lpstr>
      <vt:lpstr>The Oklahoma Office of Family Representation Phased Rollout</vt:lpstr>
      <vt:lpstr>Timeline for the Oklahoma Office of Family Representation :</vt:lpstr>
      <vt:lpstr>Family Representation Advocacy Act &amp; Program</vt:lpstr>
      <vt:lpstr>Family Representation Advocacy Program</vt:lpstr>
      <vt:lpstr>Service Delivery Schedule is by DHS Region OFR covers ALL 77 Oklahoma Counties Applies only to Juvenile Deprived Court Cases</vt:lpstr>
      <vt:lpstr>MAP</vt:lpstr>
      <vt:lpstr>Staffing Plan</vt:lpstr>
      <vt:lpstr>PowerPoint Presentation</vt:lpstr>
      <vt:lpstr> Recruitment and Retention  of Attorney contractors: </vt:lpstr>
      <vt:lpstr>Compensation  Attorney and Interdisciplinary Contractor: </vt:lpstr>
      <vt:lpstr>To Apply For OFR Staff positions:</vt:lpstr>
      <vt:lpstr>Judicial Input on Attorney Contractors:</vt:lpstr>
      <vt:lpstr> Court’s will appoint OFR contract attorneys  to represent parents and children: </vt:lpstr>
      <vt:lpstr>Attorney Caseload:</vt:lpstr>
      <vt:lpstr> What are interdisciplinary teams, how are they assigned and how do they work? </vt:lpstr>
      <vt:lpstr> Training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gwendolyn.clegg@laok.org</dc:creator>
  <cp:lastModifiedBy>Gwendolyn Clegg</cp:lastModifiedBy>
  <cp:revision>14</cp:revision>
  <cp:lastPrinted>2023-02-23T20:15:16Z</cp:lastPrinted>
  <dcterms:created xsi:type="dcterms:W3CDTF">2021-11-08T19:17:31Z</dcterms:created>
  <dcterms:modified xsi:type="dcterms:W3CDTF">2025-03-10T17:00:38Z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0x010100FD583C833D5DFE4F9FE754A96366ABF4</vt:lpwstr>
  </property>
</Properties>
</file>